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6"/>
  </p:notesMasterIdLst>
  <p:sldIdLst>
    <p:sldId id="256" r:id="rId5"/>
    <p:sldId id="1041" r:id="rId6"/>
    <p:sldId id="1052" r:id="rId7"/>
    <p:sldId id="1043" r:id="rId8"/>
    <p:sldId id="1042" r:id="rId9"/>
    <p:sldId id="1051" r:id="rId10"/>
    <p:sldId id="1048" r:id="rId11"/>
    <p:sldId id="1045" r:id="rId12"/>
    <p:sldId id="1050" r:id="rId13"/>
    <p:sldId id="1054" r:id="rId14"/>
    <p:sldId id="1053" r:id="rId15"/>
    <p:sldId id="1047" r:id="rId16"/>
    <p:sldId id="995" r:id="rId17"/>
    <p:sldId id="1002" r:id="rId18"/>
    <p:sldId id="997" r:id="rId19"/>
    <p:sldId id="999" r:id="rId20"/>
    <p:sldId id="993" r:id="rId21"/>
    <p:sldId id="998" r:id="rId22"/>
    <p:sldId id="1000" r:id="rId23"/>
    <p:sldId id="1001" r:id="rId24"/>
    <p:sldId id="996" r:id="rId25"/>
    <p:sldId id="1006" r:id="rId26"/>
    <p:sldId id="994" r:id="rId27"/>
    <p:sldId id="1004" r:id="rId28"/>
    <p:sldId id="1032" r:id="rId29"/>
    <p:sldId id="1010" r:id="rId30"/>
    <p:sldId id="1009" r:id="rId31"/>
    <p:sldId id="1034" r:id="rId32"/>
    <p:sldId id="1012" r:id="rId33"/>
    <p:sldId id="1039" r:id="rId34"/>
    <p:sldId id="1035" r:id="rId35"/>
    <p:sldId id="1016" r:id="rId36"/>
    <p:sldId id="1036" r:id="rId37"/>
    <p:sldId id="1037" r:id="rId38"/>
    <p:sldId id="1018" r:id="rId39"/>
    <p:sldId id="1038" r:id="rId40"/>
    <p:sldId id="1021" r:id="rId41"/>
    <p:sldId id="1024" r:id="rId42"/>
    <p:sldId id="1025" r:id="rId43"/>
    <p:sldId id="1026" r:id="rId44"/>
    <p:sldId id="1027" r:id="rId45"/>
    <p:sldId id="1028" r:id="rId46"/>
    <p:sldId id="1022" r:id="rId47"/>
    <p:sldId id="1023" r:id="rId48"/>
    <p:sldId id="1029" r:id="rId49"/>
    <p:sldId id="1031" r:id="rId50"/>
    <p:sldId id="1030" r:id="rId51"/>
    <p:sldId id="1011" r:id="rId52"/>
    <p:sldId id="1007" r:id="rId53"/>
    <p:sldId id="1005" r:id="rId54"/>
    <p:sldId id="1015" r:id="rId55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224C8A"/>
    <a:srgbClr val="99FF66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6" autoAdjust="0"/>
    <p:restoredTop sz="94731"/>
  </p:normalViewPr>
  <p:slideViewPr>
    <p:cSldViewPr snapToGrid="0" snapToObjects="1">
      <p:cViewPr varScale="1">
        <p:scale>
          <a:sx n="115" d="100"/>
          <a:sy n="115" d="100"/>
        </p:scale>
        <p:origin x="216" y="42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6/13/20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3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302049"/>
            <a:ext cx="11239020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Elastic Kubernetes Service -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736DCE-9495-4DA6-8F95-5DE7597271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231D-BF37-4CBD-A46F-69681558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8C44D4-0DDD-4645-95F5-C91AB3DB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Master &amp; Worker Nodes</a:t>
            </a:r>
          </a:p>
        </p:txBody>
      </p:sp>
    </p:spTree>
    <p:extLst>
      <p:ext uri="{BB962C8B-B14F-4D97-AF65-F5344CB8AC3E}">
        <p14:creationId xmlns:p14="http://schemas.microsoft.com/office/powerpoint/2010/main" val="317924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worker nodes in a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2384462" y="72983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8032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003417" y="3824380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2678923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45280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23988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013761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997227"/>
            <a:ext cx="2168711" cy="109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771106"/>
            <a:ext cx="2168711" cy="31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46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24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</a:t>
            </a:r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989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41316" y="1435261"/>
            <a:ext cx="11065398" cy="562158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06389" y="1723550"/>
            <a:ext cx="4891743" cy="47673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535245" y="608321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702177" y="6625962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098288" y="1723549"/>
            <a:ext cx="4737265" cy="4767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0218318" y="6103666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2977761" y="2243743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16341" y="2747251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19728" y="3050424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27884" y="431471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31114" y="3392059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35056" y="3060934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43212" y="432522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46442" y="3402569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394119" y="3045894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02275" y="43101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05505" y="3387529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09447" y="3014969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17603" y="427926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20833" y="3356604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28873" y="4762910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51839" y="5426285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BAA66F-108E-4D7D-927B-21A65FD369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60CCB-86BD-43F4-9847-E1B85E15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475769-F533-45B5-9A97-0C4CDA47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 Rollout &amp; Versioning</a:t>
            </a:r>
          </a:p>
        </p:txBody>
      </p:sp>
    </p:spTree>
    <p:extLst>
      <p:ext uri="{BB962C8B-B14F-4D97-AF65-F5344CB8AC3E}">
        <p14:creationId xmlns:p14="http://schemas.microsoft.com/office/powerpoint/2010/main" val="3102850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9AED0C-E069-466C-BCF8-14816F0F8A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E5F2-A681-4E86-86A6-A1212490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9E1EB8-ECCA-4454-86B7-50E2F47B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 Strategy</a:t>
            </a:r>
          </a:p>
        </p:txBody>
      </p:sp>
    </p:spTree>
    <p:extLst>
      <p:ext uri="{BB962C8B-B14F-4D97-AF65-F5344CB8AC3E}">
        <p14:creationId xmlns:p14="http://schemas.microsoft.com/office/powerpoint/2010/main" val="153270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F342ED-11A1-4AB9-A424-1870C343A5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D234-36BC-4FFE-B154-695AFDA70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311B68-C33B-4A8A-AB09-6121FAA7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 Upgrades</a:t>
            </a:r>
          </a:p>
        </p:txBody>
      </p:sp>
    </p:spTree>
    <p:extLst>
      <p:ext uri="{BB962C8B-B14F-4D97-AF65-F5344CB8AC3E}">
        <p14:creationId xmlns:p14="http://schemas.microsoft.com/office/powerpoint/2010/main" val="710650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F342ED-11A1-4AB9-A424-1870C343A5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D234-36BC-4FFE-B154-695AFDA70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311B68-C33B-4A8A-AB09-6121FAA7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 Rollback</a:t>
            </a:r>
          </a:p>
        </p:txBody>
      </p:sp>
    </p:spTree>
    <p:extLst>
      <p:ext uri="{BB962C8B-B14F-4D97-AF65-F5344CB8AC3E}">
        <p14:creationId xmlns:p14="http://schemas.microsoft.com/office/powerpoint/2010/main" val="2877829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0018F7-43D1-4633-BCE6-D3F690FD1A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CE8F7-4B3E-4F4C-9E72-0A658F38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</a:t>
            </a:r>
          </a:p>
          <a:p>
            <a:r>
              <a:rPr lang="en-IN" dirty="0"/>
              <a:t>Get</a:t>
            </a:r>
          </a:p>
          <a:p>
            <a:r>
              <a:rPr lang="en-IN" dirty="0"/>
              <a:t>Update</a:t>
            </a:r>
          </a:p>
          <a:p>
            <a:r>
              <a:rPr lang="en-IN" dirty="0"/>
              <a:t>Status</a:t>
            </a:r>
          </a:p>
          <a:p>
            <a:r>
              <a:rPr lang="en-IN" dirty="0"/>
              <a:t>Rollback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EDC971-B1D0-414A-BD5E-FE17D48C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Summarize Commands</a:t>
            </a:r>
          </a:p>
        </p:txBody>
      </p:sp>
    </p:spTree>
    <p:extLst>
      <p:ext uri="{BB962C8B-B14F-4D97-AF65-F5344CB8AC3E}">
        <p14:creationId xmlns:p14="http://schemas.microsoft.com/office/powerpoint/2010/main" val="607462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1396897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563E8-AB1E-42F1-92FC-23BC854603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2FF8-097E-4819-B71A-6DEB3E07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D56879-D562-4701-8530-0994B2B9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684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0A644C-DF9D-4623-916D-FB2C7C6F1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1E46-23FA-44CC-972F-92D2696DE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5AAD3-0AD3-40F2-99C3-8B505FE2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552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3090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4535245" y="608321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377336" y="1858729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603235" y="2063640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806622" y="22203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1246708" y="329045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1118008" y="2562028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2721950" y="223090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3190570" y="331053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3033336" y="2572538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1898470" y="359722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1115051" y="391439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377336" y="1189336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396889" y="5112471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622788" y="5317382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826175" y="5474135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1266261" y="654419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2741503" y="5484645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3210123" y="656427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1918023" y="6850963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1134604" y="716814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396889" y="4443078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4129167" y="6108790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1056911" y="5667952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2982450" y="5669423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1443415" y="120016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  <a:endCxn id="79" idx="0"/>
          </p:cNvCxnSpPr>
          <p:nvPr/>
        </p:nvCxnSpPr>
        <p:spPr>
          <a:xfrm flipH="1">
            <a:off x="2447048" y="764458"/>
            <a:ext cx="27013" cy="42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stCxn id="79" idx="2"/>
            <a:endCxn id="13" idx="0"/>
          </p:cNvCxnSpPr>
          <p:nvPr/>
        </p:nvCxnSpPr>
        <p:spPr>
          <a:xfrm flipH="1">
            <a:off x="1560412" y="1610093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stCxn id="79" idx="2"/>
            <a:endCxn id="23" idx="0"/>
          </p:cNvCxnSpPr>
          <p:nvPr/>
        </p:nvCxnSpPr>
        <p:spPr>
          <a:xfrm>
            <a:off x="2447048" y="1610093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1560411" y="3659788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2466601" y="3679863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1579965" y="4863835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2466601" y="4863835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4249082" y="6193660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3055544" y="4843587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5884978" y="5123617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6146156" y="5317382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5546244" y="6316291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87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not shared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Amazon EKS automatically detects and replaces unhealthy 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We deploy one or more worker nodes into a node group.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one or more EC2 instances 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7603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7603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on-demand, right-sized compute capacity 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AWS Fargate, we no longer 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This removes the need to choose server types, decide when to scale your node groups, or optimize cluster packing.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own isolation boundary 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have specially built Fargate controllers 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182879" y="523655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468879" y="523655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to restrict traffic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cluster cannot view or receive 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secure and highly-available configuration makes EKS reliable and recommended for production workloads.</a:t>
            </a:r>
            <a:endParaRPr lang="en-US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134332</TotalTime>
  <Words>2151</Words>
  <Application>Microsoft Macintosh PowerPoint</Application>
  <PresentationFormat>Custom</PresentationFormat>
  <Paragraphs>457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Aharoni</vt:lpstr>
      <vt:lpstr>Algerian</vt:lpstr>
      <vt:lpstr>Arial</vt:lpstr>
      <vt:lpstr>Calibri</vt:lpstr>
      <vt:lpstr>Calibri Light</vt:lpstr>
      <vt:lpstr>Office Theme</vt:lpstr>
      <vt:lpstr>AWS Elastic Kubernetes Service - Masterclass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– Master &amp; Worker Nodes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PowerPoint Presentation</vt:lpstr>
      <vt:lpstr>Kubernetes - POD</vt:lpstr>
      <vt:lpstr>Kubernetes - POD</vt:lpstr>
      <vt:lpstr>Kubernetes – Multi-Container Pods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- Deployment</vt:lpstr>
      <vt:lpstr>Kubernetes – Deployments</vt:lpstr>
      <vt:lpstr>Kubernetes – Deployment Rollout &amp; Versioning</vt:lpstr>
      <vt:lpstr>Kubernetes – Deployment Strategy</vt:lpstr>
      <vt:lpstr>Kubernetes – Deployment Upgrades</vt:lpstr>
      <vt:lpstr>Kubernetes – Deployment Rollback</vt:lpstr>
      <vt:lpstr>Kubernetes – Summarize Commands</vt:lpstr>
      <vt:lpstr>PowerPoint Presentation</vt:lpstr>
      <vt:lpstr>PowerPoint Presentation</vt:lpstr>
      <vt:lpstr>PowerPoint Presentation</vt:lpstr>
      <vt:lpstr>PowerPoint Presentation</vt:lpstr>
      <vt:lpstr>Kubernetes - Services</vt:lpstr>
      <vt:lpstr>Backup Slides</vt:lpstr>
      <vt:lpstr>Icons</vt:lpstr>
      <vt:lpstr>Kubernetes - POD</vt:lpstr>
      <vt:lpstr>Kubernetes – Load Balancing &amp; Scaling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582</cp:revision>
  <dcterms:created xsi:type="dcterms:W3CDTF">2019-11-12T03:20:49Z</dcterms:created>
  <dcterms:modified xsi:type="dcterms:W3CDTF">2020-06-13T12:14:43Z</dcterms:modified>
</cp:coreProperties>
</file>