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3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11" r:id="rId55"/>
    <p:sldId id="1007" r:id="rId56"/>
    <p:sldId id="1005" r:id="rId57"/>
    <p:sldId id="1015" r:id="rId58"/>
    <p:sldId id="1010" r:id="rId59"/>
    <p:sldId id="1030" r:id="rId60"/>
    <p:sldId id="1066" r:id="rId61"/>
    <p:sldId id="1067" r:id="rId6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808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140947</TotalTime>
  <Words>2779</Words>
  <Application>Microsoft Macintosh PowerPoint</Application>
  <PresentationFormat>Custom</PresentationFormat>
  <Paragraphs>646</Paragraphs>
  <Slides>58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Backup Slides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613</cp:revision>
  <dcterms:created xsi:type="dcterms:W3CDTF">2019-11-12T03:20:49Z</dcterms:created>
  <dcterms:modified xsi:type="dcterms:W3CDTF">2020-06-18T02:48:31Z</dcterms:modified>
</cp:coreProperties>
</file>