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8"/>
  </p:notesMasterIdLst>
  <p:sldIdLst>
    <p:sldId id="256" r:id="rId5"/>
    <p:sldId id="882" r:id="rId6"/>
    <p:sldId id="993" r:id="rId7"/>
  </p:sldIdLst>
  <p:sldSz cx="14630400" cy="8229600"/>
  <p:notesSz cx="6858000" cy="9144000"/>
  <p:defaultTextStyle>
    <a:defPPr>
      <a:defRPr lang="en-US"/>
    </a:defPPr>
    <a:lvl1pPr marL="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1pPr>
    <a:lvl2pPr marL="54864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2pPr>
    <a:lvl3pPr marL="109728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3pPr>
    <a:lvl4pPr marL="164592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4pPr>
    <a:lvl5pPr marL="219456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5pPr>
    <a:lvl6pPr marL="274320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6pPr>
    <a:lvl7pPr marL="329184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7pPr>
    <a:lvl8pPr marL="384048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8pPr>
    <a:lvl9pPr marL="438912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92">
          <p15:clr>
            <a:srgbClr val="A4A3A4"/>
          </p15:clr>
        </p15:guide>
        <p15:guide id="2" pos="460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lyan Reddy" initials="KR" lastIdx="1" clrIdx="0">
    <p:extLst>
      <p:ext uri="{19B8F6BF-5375-455C-9EA6-DF929625EA0E}">
        <p15:presenceInfo xmlns:p15="http://schemas.microsoft.com/office/powerpoint/2012/main" userId="c9a51c2cda3cd10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66"/>
    <a:srgbClr val="E4CF3D"/>
    <a:srgbClr val="C0A523"/>
    <a:srgbClr val="246B1B"/>
    <a:srgbClr val="660033"/>
    <a:srgbClr val="660066"/>
    <a:srgbClr val="C7C7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07" autoAdjust="0"/>
    <p:restoredTop sz="94722"/>
  </p:normalViewPr>
  <p:slideViewPr>
    <p:cSldViewPr snapToGrid="0" snapToObjects="1">
      <p:cViewPr varScale="1">
        <p:scale>
          <a:sx n="91" d="100"/>
          <a:sy n="91" d="100"/>
        </p:scale>
        <p:origin x="432" y="84"/>
      </p:cViewPr>
      <p:guideLst>
        <p:guide orient="horz" pos="2592"/>
        <p:guide pos="46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392B7C-7B94-48F3-AD53-1D9389467956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D8FE51-5DD6-4BF3-9495-81C4A5D2F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219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4864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9728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4592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9456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4320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9184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4048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8912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3911273"/>
            <a:ext cx="14630400" cy="431832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8" tIns="54864" rIns="109728" bIns="54864"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0BEE7A-7819-E04D-BB55-67CA1386437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828799" y="4070555"/>
            <a:ext cx="8170607" cy="1926324"/>
          </a:xfrm>
        </p:spPr>
        <p:txBody>
          <a:bodyPr anchor="t">
            <a:normAutofit/>
          </a:bodyPr>
          <a:lstStyle>
            <a:lvl1pPr algn="l">
              <a:defRPr sz="58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Slide Deck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57E49C-3EEA-A443-9547-90F2FEFC96E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828799" y="5996878"/>
            <a:ext cx="6683969" cy="1701779"/>
          </a:xfrm>
        </p:spPr>
        <p:txBody>
          <a:bodyPr anchor="t"/>
          <a:lstStyle>
            <a:lvl1pPr marL="0" indent="0" algn="l">
              <a:buNone/>
              <a:defRPr sz="2900">
                <a:solidFill>
                  <a:schemeClr val="bg1"/>
                </a:solidFill>
              </a:defRPr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200"/>
            </a:lvl3pPr>
            <a:lvl4pPr marL="1645920" indent="0" algn="ctr">
              <a:buNone/>
              <a:defRPr sz="1900"/>
            </a:lvl4pPr>
            <a:lvl5pPr marL="2194560" indent="0" algn="ctr">
              <a:buNone/>
              <a:defRPr sz="1900"/>
            </a:lvl5pPr>
            <a:lvl6pPr marL="2743200" indent="0" algn="ctr">
              <a:buNone/>
              <a:defRPr sz="1900"/>
            </a:lvl6pPr>
            <a:lvl7pPr marL="3291840" indent="0" algn="ctr">
              <a:buNone/>
              <a:defRPr sz="1900"/>
            </a:lvl7pPr>
            <a:lvl8pPr marL="3840480" indent="0" algn="ctr">
              <a:buNone/>
              <a:defRPr sz="1900"/>
            </a:lvl8pPr>
            <a:lvl9pPr marL="4389120" indent="0" algn="ctr">
              <a:buNone/>
              <a:defRPr sz="1900"/>
            </a:lvl9pPr>
          </a:lstStyle>
          <a:p>
            <a:r>
              <a:rPr lang="en-GB" dirty="0"/>
              <a:t>Author </a:t>
            </a:r>
          </a:p>
          <a:p>
            <a:r>
              <a:rPr lang="en-GB" dirty="0"/>
              <a:t>Date </a:t>
            </a:r>
          </a:p>
        </p:txBody>
      </p:sp>
    </p:spTree>
    <p:extLst>
      <p:ext uri="{BB962C8B-B14F-4D97-AF65-F5344CB8AC3E}">
        <p14:creationId xmlns:p14="http://schemas.microsoft.com/office/powerpoint/2010/main" val="1566591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6544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0" y="7741207"/>
            <a:ext cx="4937760" cy="438150"/>
          </a:xfrm>
        </p:spPr>
        <p:txBody>
          <a:bodyPr/>
          <a:lstStyle/>
          <a:p>
            <a:pPr algn="l"/>
            <a:r>
              <a:rPr lang="en-US" dirty="0"/>
              <a:t>© Kalyan Reddy </a:t>
            </a:r>
            <a:r>
              <a:rPr lang="en-US" dirty="0" err="1"/>
              <a:t>Daida</a:t>
            </a: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E404D94-AC54-F344-B51A-76FE094D9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5840" y="1821433"/>
            <a:ext cx="12618720" cy="559092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47D18E9C-71B9-6048-8B72-C5BBB56E4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272807"/>
            <a:ext cx="12618720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rmAutofit/>
          </a:bodyPr>
          <a:lstStyle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sz="2400" dirty="0"/>
              <a:t>Sub heading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00075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lyan-without-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0" y="7726175"/>
            <a:ext cx="4937760" cy="438150"/>
          </a:xfrm>
        </p:spPr>
        <p:txBody>
          <a:bodyPr/>
          <a:lstStyle/>
          <a:p>
            <a:pPr algn="l"/>
            <a:r>
              <a:rPr lang="en-US" dirty="0"/>
              <a:t>Kalyan Reddy Daida</a:t>
            </a: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E404D94-AC54-F344-B51A-76FE094D9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5840" y="1112311"/>
            <a:ext cx="12618720" cy="630004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5460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04D94-AC54-F344-B51A-76FE094D9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0" y="7741207"/>
            <a:ext cx="4937760" cy="438150"/>
          </a:xfrm>
        </p:spPr>
        <p:txBody>
          <a:bodyPr/>
          <a:lstStyle/>
          <a:p>
            <a:pPr algn="l"/>
            <a:r>
              <a:rPr lang="en-GB" dirty="0"/>
              <a:t>AWS VPC Master Class @Kalyan Reddy Daida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C995CC4-5E34-0E41-A7F9-D8A939390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438151"/>
            <a:ext cx="12618720" cy="120777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0868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98A33-184A-8544-9FAA-FFAA66EAE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8220" y="2051686"/>
            <a:ext cx="12618720" cy="3423284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6F8684-740B-CF45-9F5C-1B7432DBD9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8220" y="5507356"/>
            <a:ext cx="12618720" cy="1800224"/>
          </a:xfrm>
        </p:spPr>
        <p:txBody>
          <a:bodyPr/>
          <a:lstStyle>
            <a:lvl1pPr marL="0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21892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719BB-4979-0B44-AF6B-859078121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36EAB-B254-C146-A7C6-0DE76935A5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05840" y="1835107"/>
            <a:ext cx="6217920" cy="557724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78D9AA-C4F2-F341-9AD2-DD78F9E320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06640" y="1835106"/>
            <a:ext cx="6217920" cy="55772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7111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DE078-3DB5-CD4E-B5FF-74FE6A229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746" y="438150"/>
            <a:ext cx="12618720" cy="15906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8C4095-462F-0E4F-B67A-AB0DB86AEC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7746" y="2017396"/>
            <a:ext cx="6189344" cy="988694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200" b="1"/>
            </a:lvl3pPr>
            <a:lvl4pPr marL="1645920" indent="0">
              <a:buNone/>
              <a:defRPr sz="1900" b="1"/>
            </a:lvl4pPr>
            <a:lvl5pPr marL="2194560" indent="0">
              <a:buNone/>
              <a:defRPr sz="1900" b="1"/>
            </a:lvl5pPr>
            <a:lvl6pPr marL="2743200" indent="0">
              <a:buNone/>
              <a:defRPr sz="1900" b="1"/>
            </a:lvl6pPr>
            <a:lvl7pPr marL="3291840" indent="0">
              <a:buNone/>
              <a:defRPr sz="1900" b="1"/>
            </a:lvl7pPr>
            <a:lvl8pPr marL="3840480" indent="0">
              <a:buNone/>
              <a:defRPr sz="1900" b="1"/>
            </a:lvl8pPr>
            <a:lvl9pPr marL="4389120" indent="0">
              <a:buNone/>
              <a:defRPr sz="19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989E46-5048-5442-9E93-17CCAA14B2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07746" y="3006090"/>
            <a:ext cx="6189344" cy="44215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D68C68-60E1-8E48-B221-933C8C8734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06640" y="2017396"/>
            <a:ext cx="6219826" cy="988694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200" b="1"/>
            </a:lvl3pPr>
            <a:lvl4pPr marL="1645920" indent="0">
              <a:buNone/>
              <a:defRPr sz="1900" b="1"/>
            </a:lvl4pPr>
            <a:lvl5pPr marL="2194560" indent="0">
              <a:buNone/>
              <a:defRPr sz="1900" b="1"/>
            </a:lvl5pPr>
            <a:lvl6pPr marL="2743200" indent="0">
              <a:buNone/>
              <a:defRPr sz="1900" b="1"/>
            </a:lvl6pPr>
            <a:lvl7pPr marL="3291840" indent="0">
              <a:buNone/>
              <a:defRPr sz="1900" b="1"/>
            </a:lvl7pPr>
            <a:lvl8pPr marL="3840480" indent="0">
              <a:buNone/>
              <a:defRPr sz="1900" b="1"/>
            </a:lvl8pPr>
            <a:lvl9pPr marL="4389120" indent="0">
              <a:buNone/>
              <a:defRPr sz="19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F8A2F8-2BBD-5C48-9615-20088671D9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06640" y="3006090"/>
            <a:ext cx="6219826" cy="44215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5601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9923F-80CF-1549-A2F3-FD799F8D8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4444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2359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2A188-0C7D-5B48-8F5A-A4914AFAC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</p:spPr>
        <p:txBody>
          <a:bodyPr anchor="b"/>
          <a:lstStyle>
            <a:lvl1pPr>
              <a:defRPr sz="38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79F44-FC70-FA4C-ABA7-3BC66D2F50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9826" y="1184911"/>
            <a:ext cx="7406640" cy="5848350"/>
          </a:xfrm>
        </p:spPr>
        <p:txBody>
          <a:bodyPr/>
          <a:lstStyle>
            <a:lvl1pPr>
              <a:defRPr sz="3800"/>
            </a:lvl1pPr>
            <a:lvl2pPr>
              <a:defRPr sz="34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7335F7-E000-8E41-80E4-E0A5EE4F2A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</p:spPr>
        <p:txBody>
          <a:bodyPr/>
          <a:lstStyle>
            <a:lvl1pPr marL="0" indent="0">
              <a:buNone/>
              <a:defRPr sz="1900"/>
            </a:lvl1pPr>
            <a:lvl2pPr marL="548640" indent="0">
              <a:buNone/>
              <a:defRPr sz="1700"/>
            </a:lvl2pPr>
            <a:lvl3pPr marL="1097280" indent="0">
              <a:buNone/>
              <a:defRPr sz="140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97874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627E9-05F0-FE4F-9A4C-7EBDC6827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</p:spPr>
        <p:txBody>
          <a:bodyPr anchor="b"/>
          <a:lstStyle>
            <a:lvl1pPr>
              <a:defRPr sz="38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E113E1-980C-1E4F-BD57-EFD7C1325A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19826" y="1184911"/>
            <a:ext cx="7406640" cy="5848350"/>
          </a:xfrm>
        </p:spPr>
        <p:txBody>
          <a:bodyPr/>
          <a:lstStyle>
            <a:lvl1pPr marL="0" indent="0">
              <a:buNone/>
              <a:defRPr sz="3800"/>
            </a:lvl1pPr>
            <a:lvl2pPr marL="548640" indent="0">
              <a:buNone/>
              <a:defRPr sz="3400"/>
            </a:lvl2pPr>
            <a:lvl3pPr marL="1097280" indent="0">
              <a:buNone/>
              <a:defRPr sz="290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13DE4B-B046-924F-B3CB-32E0383A5D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</p:spPr>
        <p:txBody>
          <a:bodyPr/>
          <a:lstStyle>
            <a:lvl1pPr marL="0" indent="0">
              <a:buNone/>
              <a:defRPr sz="1900"/>
            </a:lvl1pPr>
            <a:lvl2pPr marL="548640" indent="0">
              <a:buNone/>
              <a:defRPr sz="1700"/>
            </a:lvl2pPr>
            <a:lvl3pPr marL="1097280" indent="0">
              <a:buNone/>
              <a:defRPr sz="140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152A71-4150-4C4A-9445-154BD939EB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</p:spPr>
        <p:txBody>
          <a:bodyPr lIns="109728" tIns="54864" rIns="109728" bIns="54864"/>
          <a:lstStyle/>
          <a:p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F15324-A847-7E48-BDE6-12E305FCF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AWS VPC Master Class @Kalyan Reddy Daida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DD7A1F-D1EA-C646-9E58-6DC2830FA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</p:spPr>
        <p:txBody>
          <a:bodyPr lIns="109728" tIns="54864" rIns="109728" bIns="54864"/>
          <a:lstStyle/>
          <a:p>
            <a:fld id="{18A65C51-7344-6544-8116-303C127F51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6569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73CC461-EC5E-944F-B708-4B7701E89627}"/>
              </a:ext>
            </a:extLst>
          </p:cNvPr>
          <p:cNvSpPr/>
          <p:nvPr/>
        </p:nvSpPr>
        <p:spPr>
          <a:xfrm>
            <a:off x="-15031" y="7665929"/>
            <a:ext cx="14645431" cy="56367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8" tIns="54864" rIns="109728" bIns="54864"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D18E9C-71B9-6048-8B72-C5BBB56E4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438151"/>
            <a:ext cx="12618720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rmAutofit/>
          </a:bodyPr>
          <a:lstStyle/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sz="2400" dirty="0"/>
              <a:t>Sub heading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A5E41C-C682-7742-8D56-362E23AF93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5840" y="1821433"/>
            <a:ext cx="12618720" cy="5590922"/>
          </a:xfrm>
          <a:prstGeom prst="rect">
            <a:avLst/>
          </a:prstGeom>
        </p:spPr>
        <p:txBody>
          <a:bodyPr vert="horz" lIns="109728" tIns="54864" rIns="109728" bIns="54864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0" y="7756238"/>
            <a:ext cx="4937760" cy="438150"/>
          </a:xfrm>
          <a:prstGeom prst="rect">
            <a:avLst/>
          </a:prstGeom>
        </p:spPr>
        <p:txBody>
          <a:bodyPr vert="horz" lIns="109728" tIns="54864" rIns="109728" bIns="54864" rtlCol="0" anchor="ctr"/>
          <a:lstStyle>
            <a:lvl1pPr algn="ctr">
              <a:defRPr sz="1700" b="1">
                <a:solidFill>
                  <a:schemeClr val="bg1"/>
                </a:solidFill>
              </a:defRPr>
            </a:lvl1pPr>
          </a:lstStyle>
          <a:p>
            <a:pPr algn="l"/>
            <a:r>
              <a:rPr lang="en-US" dirty="0"/>
              <a:t>© Kalyan Reddy </a:t>
            </a:r>
            <a:r>
              <a:rPr lang="en-US" dirty="0" err="1"/>
              <a:t>Daida</a:t>
            </a:r>
            <a:endParaRPr lang="en-GB" dirty="0"/>
          </a:p>
        </p:txBody>
      </p:sp>
      <p:sp>
        <p:nvSpPr>
          <p:cNvPr id="6" name="Footer Placeholder 7"/>
          <p:cNvSpPr txBox="1">
            <a:spLocks/>
          </p:cNvSpPr>
          <p:nvPr/>
        </p:nvSpPr>
        <p:spPr>
          <a:xfrm>
            <a:off x="12852044" y="7714109"/>
            <a:ext cx="1735609" cy="437415"/>
          </a:xfrm>
          <a:prstGeom prst="rect">
            <a:avLst/>
          </a:prstGeom>
        </p:spPr>
        <p:txBody>
          <a:bodyPr vert="horz" lIns="109728" tIns="54864" rIns="109728" bIns="54864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700" dirty="0"/>
              <a:t>StackSimplify</a:t>
            </a:r>
            <a:endParaRPr lang="en-GB" sz="1700" dirty="0"/>
          </a:p>
        </p:txBody>
      </p:sp>
    </p:spTree>
    <p:extLst>
      <p:ext uri="{BB962C8B-B14F-4D97-AF65-F5344CB8AC3E}">
        <p14:creationId xmlns:p14="http://schemas.microsoft.com/office/powerpoint/2010/main" val="422198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dt="0"/>
  <p:txStyles>
    <p:titleStyle>
      <a:lvl1pPr algn="ctr" defTabSz="1097280" rtl="0" eaLnBrk="1" latinLnBrk="0" hangingPunct="1">
        <a:lnSpc>
          <a:spcPct val="90000"/>
        </a:lnSpc>
        <a:spcBef>
          <a:spcPct val="0"/>
        </a:spcBef>
        <a:buNone/>
        <a:defRPr sz="5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799" y="4302049"/>
            <a:ext cx="11239020" cy="1926324"/>
          </a:xfrm>
        </p:spPr>
        <p:txBody>
          <a:bodyPr>
            <a:noAutofit/>
          </a:bodyPr>
          <a:lstStyle/>
          <a:p>
            <a:r>
              <a:rPr lang="en-US" sz="4000" dirty="0"/>
              <a:t>AWS </a:t>
            </a:r>
            <a:r>
              <a:rPr lang="en-US" sz="4000" dirty="0" err="1"/>
              <a:t>Fargate</a:t>
            </a:r>
            <a:r>
              <a:rPr lang="en-US" sz="4000" dirty="0"/>
              <a:t> &amp; </a:t>
            </a:r>
            <a:r>
              <a:rPr lang="en-US" sz="4000"/>
              <a:t>EKS - Masterclass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799" y="6502724"/>
            <a:ext cx="8569236" cy="1400305"/>
          </a:xfrm>
        </p:spPr>
        <p:txBody>
          <a:bodyPr/>
          <a:lstStyle/>
          <a:p>
            <a:r>
              <a:rPr lang="en-US" dirty="0"/>
              <a:t>Kalyan Reddy Daida</a:t>
            </a:r>
          </a:p>
        </p:txBody>
      </p:sp>
    </p:spTree>
    <p:extLst>
      <p:ext uri="{BB962C8B-B14F-4D97-AF65-F5344CB8AC3E}">
        <p14:creationId xmlns:p14="http://schemas.microsoft.com/office/powerpoint/2010/main" val="2739888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Kalyan Reddy Daida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7252" y="3025247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AWS EC2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Launch Templates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17DA7245-C97C-47B4-8407-27988A0E36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18779" y="2361115"/>
            <a:ext cx="3234157" cy="3234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328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8819D0E-61B2-4717-949A-53CE5D3582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A1BC4-11F5-49E1-856E-5F8D5DBCA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8840114-9439-4B2E-A512-1F12425EB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1746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00FBA762A8B4A4AB2389BE0BCE3C83F" ma:contentTypeVersion="10" ma:contentTypeDescription="Create a new document." ma:contentTypeScope="" ma:versionID="0f3e2685ea47f4ebc3624ed417f13537">
  <xsd:schema xmlns:xsd="http://www.w3.org/2001/XMLSchema" xmlns:xs="http://www.w3.org/2001/XMLSchema" xmlns:p="http://schemas.microsoft.com/office/2006/metadata/properties" xmlns:ns2="9a51ea1a-1b1e-41ef-b441-1ee4f2fd8669" xmlns:ns3="1715a332-6e4d-4cad-94c4-6bada4eb9966" targetNamespace="http://schemas.microsoft.com/office/2006/metadata/properties" ma:root="true" ma:fieldsID="c0969c2d596e33b812740b722f5f53ca" ns2:_="" ns3:_="">
    <xsd:import namespace="9a51ea1a-1b1e-41ef-b441-1ee4f2fd8669"/>
    <xsd:import namespace="1715a332-6e4d-4cad-94c4-6bada4eb9966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51ea1a-1b1e-41ef-b441-1ee4f2fd866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715a332-6e4d-4cad-94c4-6bada4eb99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MediaServiceAutoTags" ma:internalName="MediaServiceAutoTags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MediaService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CEC2339-1C1C-416D-9A21-94E8CFA5CBF4}">
  <ds:schemaRefs>
    <ds:schemaRef ds:uri="http://schemas.microsoft.com/office/2006/metadata/properties"/>
    <ds:schemaRef ds:uri="http://purl.org/dc/terms/"/>
    <ds:schemaRef ds:uri="http://schemas.microsoft.com/office/2006/documentManagement/types"/>
    <ds:schemaRef ds:uri="http://purl.org/dc/elements/1.1/"/>
    <ds:schemaRef ds:uri="9a51ea1a-1b1e-41ef-b441-1ee4f2fd8669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1715a332-6e4d-4cad-94c4-6bada4eb9966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39179B27-CBA1-4175-8B64-42FE0F853D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a51ea1a-1b1e-41ef-b441-1ee4f2fd8669"/>
    <ds:schemaRef ds:uri="1715a332-6e4d-4cad-94c4-6bada4eb996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2F2D375-1062-4EE6-861C-05377A63E41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129650</TotalTime>
  <Words>20</Words>
  <Application>Microsoft Office PowerPoint</Application>
  <PresentationFormat>Custom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AWS Fargate &amp; EKS - Masterclass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Elastic Beanstalk</dc:title>
  <dc:creator>Stack Simplify</dc:creator>
  <cp:lastModifiedBy>Kalyan Reddy</cp:lastModifiedBy>
  <cp:revision>498</cp:revision>
  <dcterms:created xsi:type="dcterms:W3CDTF">2019-11-12T03:20:49Z</dcterms:created>
  <dcterms:modified xsi:type="dcterms:W3CDTF">2020-04-21T07:24:18Z</dcterms:modified>
</cp:coreProperties>
</file>