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5"/>
  </p:notesMasterIdLst>
  <p:sldIdLst>
    <p:sldId id="256" r:id="rId5"/>
    <p:sldId id="1041" r:id="rId6"/>
    <p:sldId id="1052" r:id="rId7"/>
    <p:sldId id="1043" r:id="rId8"/>
    <p:sldId id="1042" r:id="rId9"/>
    <p:sldId id="1051" r:id="rId10"/>
    <p:sldId id="1048" r:id="rId11"/>
    <p:sldId id="1045" r:id="rId12"/>
    <p:sldId id="1050" r:id="rId13"/>
    <p:sldId id="1054" r:id="rId14"/>
    <p:sldId id="1053" r:id="rId15"/>
    <p:sldId id="1047" r:id="rId16"/>
    <p:sldId id="995" r:id="rId17"/>
    <p:sldId id="1002" r:id="rId18"/>
    <p:sldId id="997" r:id="rId19"/>
    <p:sldId id="1055" r:id="rId20"/>
    <p:sldId id="993" r:id="rId21"/>
    <p:sldId id="998" r:id="rId22"/>
    <p:sldId id="1000" r:id="rId23"/>
    <p:sldId id="1001" r:id="rId24"/>
    <p:sldId id="996" r:id="rId25"/>
    <p:sldId id="1006" r:id="rId26"/>
    <p:sldId id="994" r:id="rId27"/>
    <p:sldId id="1061" r:id="rId28"/>
    <p:sldId id="1004" r:id="rId29"/>
    <p:sldId id="1032" r:id="rId30"/>
    <p:sldId id="1059" r:id="rId31"/>
    <p:sldId id="1060" r:id="rId32"/>
    <p:sldId id="1009" r:id="rId33"/>
    <p:sldId id="1034" r:id="rId34"/>
    <p:sldId id="1057" r:id="rId35"/>
    <p:sldId id="1056" r:id="rId36"/>
    <p:sldId id="1058" r:id="rId37"/>
    <p:sldId id="1012" r:id="rId38"/>
    <p:sldId id="1039" r:id="rId39"/>
    <p:sldId id="1035" r:id="rId40"/>
    <p:sldId id="1016" r:id="rId41"/>
    <p:sldId id="1036" r:id="rId42"/>
    <p:sldId id="1037" r:id="rId43"/>
    <p:sldId id="1018" r:id="rId44"/>
    <p:sldId id="1021" r:id="rId45"/>
    <p:sldId id="1038" r:id="rId46"/>
    <p:sldId id="1062" r:id="rId47"/>
    <p:sldId id="1029" r:id="rId48"/>
    <p:sldId id="1065" r:id="rId49"/>
    <p:sldId id="1068" r:id="rId50"/>
    <p:sldId id="1063" r:id="rId51"/>
    <p:sldId id="1069" r:id="rId52"/>
    <p:sldId id="1070" r:id="rId53"/>
    <p:sldId id="1071" r:id="rId54"/>
    <p:sldId id="1073" r:id="rId55"/>
    <p:sldId id="1079" r:id="rId56"/>
    <p:sldId id="1081" r:id="rId57"/>
    <p:sldId id="1077" r:id="rId58"/>
    <p:sldId id="1075" r:id="rId59"/>
    <p:sldId id="1072" r:id="rId60"/>
    <p:sldId id="1083" r:id="rId61"/>
    <p:sldId id="1082" r:id="rId62"/>
    <p:sldId id="1086" r:id="rId63"/>
    <p:sldId id="1088" r:id="rId64"/>
    <p:sldId id="1089" r:id="rId65"/>
    <p:sldId id="1091" r:id="rId66"/>
    <p:sldId id="1092" r:id="rId67"/>
    <p:sldId id="1093" r:id="rId68"/>
    <p:sldId id="1095" r:id="rId69"/>
    <p:sldId id="1094" r:id="rId70"/>
    <p:sldId id="1096" r:id="rId71"/>
    <p:sldId id="1011" r:id="rId72"/>
    <p:sldId id="1074" r:id="rId73"/>
    <p:sldId id="1007" r:id="rId74"/>
    <p:sldId id="1005" r:id="rId75"/>
    <p:sldId id="1015" r:id="rId76"/>
    <p:sldId id="1010" r:id="rId77"/>
    <p:sldId id="1030" r:id="rId78"/>
    <p:sldId id="1066" r:id="rId79"/>
    <p:sldId id="1067" r:id="rId80"/>
    <p:sldId id="1090" r:id="rId81"/>
    <p:sldId id="1078" r:id="rId82"/>
    <p:sldId id="1076" r:id="rId83"/>
    <p:sldId id="1080" r:id="rId84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4" autoAdjust="0"/>
    <p:restoredTop sz="94731"/>
  </p:normalViewPr>
  <p:slideViewPr>
    <p:cSldViewPr snapToGrid="0" snapToObjects="1">
      <p:cViewPr varScale="1">
        <p:scale>
          <a:sx n="124" d="100"/>
          <a:sy n="124" d="100"/>
        </p:scale>
        <p:origin x="200" y="1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ableStyles" Target="tableStyle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9019498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630213" y="722236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616449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854430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1141979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1400339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858262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651260" y="2364309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602728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498151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854427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1141976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1400336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858259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651257" y="4890974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602725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854428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854428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452627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911233" y="6461536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401682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425480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54235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80071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525863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5051631" y="2364309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500309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89852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425479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54234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80070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525863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5051628" y="4890974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500309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425479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425479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85299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486322" y="6449954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739514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63312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92067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817903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63695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8429951" y="2364309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838141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827684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63311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92066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817902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63695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8429948" y="4890974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838141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63311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63311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823131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773380" y="6459698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958C8097-F721-4441-8F91-633114D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43" y="-2615"/>
            <a:ext cx="12618720" cy="1188851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0D27EB6-17E0-6549-8DC4-D38677F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4" y="3561993"/>
            <a:ext cx="3854332" cy="190633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66893BEC-9043-1F47-8DB6-9ABEF308D95F}"/>
              </a:ext>
            </a:extLst>
          </p:cNvPr>
          <p:cNvSpPr txBox="1"/>
          <p:nvPr/>
        </p:nvSpPr>
        <p:spPr>
          <a:xfrm>
            <a:off x="11242287" y="3015925"/>
            <a:ext cx="2650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</a:t>
            </a:r>
          </a:p>
        </p:txBody>
      </p:sp>
    </p:spTree>
    <p:extLst>
      <p:ext uri="{BB962C8B-B14F-4D97-AF65-F5344CB8AC3E}">
        <p14:creationId xmlns:p14="http://schemas.microsoft.com/office/powerpoint/2010/main" val="4249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2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98D8A-21CC-B64A-BE70-21B7DE8A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865" y="2023747"/>
            <a:ext cx="4232327" cy="5552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</p:spTree>
    <p:extLst>
      <p:ext uri="{BB962C8B-B14F-4D97-AF65-F5344CB8AC3E}">
        <p14:creationId xmlns:p14="http://schemas.microsoft.com/office/powerpoint/2010/main" val="6343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396522" y="6732349"/>
            <a:ext cx="115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7508" y="6725751"/>
            <a:ext cx="115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799819" y="6768389"/>
            <a:ext cx="115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33995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416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33A0EF8-01F0-CF41-AEE8-3512225B3900}"/>
              </a:ext>
            </a:extLst>
          </p:cNvPr>
          <p:cNvSpPr/>
          <p:nvPr/>
        </p:nvSpPr>
        <p:spPr>
          <a:xfrm>
            <a:off x="10826411" y="4316643"/>
            <a:ext cx="2977454" cy="475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B5562-55CF-4C46-A79D-5AECACA38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BBF-C413-0F4E-98D4-FE93E26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" y="1718691"/>
            <a:ext cx="6781971" cy="55909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High Availability setup for MySQL DB is complex</a:t>
            </a:r>
          </a:p>
          <a:p>
            <a:r>
              <a:rPr lang="en-US" dirty="0"/>
              <a:t>MySQL Master-Master setup is going to be super complex ok k8s</a:t>
            </a:r>
          </a:p>
          <a:p>
            <a:r>
              <a:rPr lang="en-US" dirty="0"/>
              <a:t>We need to create custom scripts for Database Backups &amp; even for recovery</a:t>
            </a:r>
          </a:p>
          <a:p>
            <a:r>
              <a:rPr lang="en-US" dirty="0"/>
              <a:t>AWS EBS service restricted to respective Availability Zone.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A5F15-D90A-C44F-A7B6-84EA559D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41FF8-CF5A-C74C-AE60-399D43331480}"/>
              </a:ext>
            </a:extLst>
          </p:cNvPr>
          <p:cNvSpPr txBox="1">
            <a:spLocks/>
          </p:cNvSpPr>
          <p:nvPr/>
        </p:nvSpPr>
        <p:spPr>
          <a:xfrm>
            <a:off x="7456298" y="1718691"/>
            <a:ext cx="6781971" cy="5590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below will be out of the box with AWS RDS Service</a:t>
            </a:r>
          </a:p>
          <a:p>
            <a:r>
              <a:rPr lang="en-US" dirty="0"/>
              <a:t>High Availability &amp; Read Replicas</a:t>
            </a:r>
          </a:p>
          <a:p>
            <a:r>
              <a:rPr lang="en-US" dirty="0"/>
              <a:t>Fast and predictable storage</a:t>
            </a:r>
          </a:p>
          <a:p>
            <a:r>
              <a:rPr lang="en-US" dirty="0"/>
              <a:t>Backup &amp; Recovery</a:t>
            </a:r>
          </a:p>
          <a:p>
            <a:r>
              <a:rPr lang="en-US" dirty="0"/>
              <a:t>Monitoring &amp; Metrics</a:t>
            </a:r>
          </a:p>
          <a:p>
            <a:endParaRPr lang="en-US" dirty="0"/>
          </a:p>
          <a:p>
            <a:endParaRPr lang="en-US" dirty="0"/>
          </a:p>
          <a:p>
            <a:pPr marL="54864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65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AF52-931C-3F41-96FC-AA73367BB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5240-692B-D147-85A3-B5BE0FA6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924A59-6ABA-4045-9263-204D2117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05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B5996-6A9E-C44E-BF54-7D4723571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CE8A-589F-8749-A280-8E212E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605C-C14B-834E-A9F2-16D98C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FB9E4-2792-A842-95C8-E49D6A65CAE9}"/>
              </a:ext>
            </a:extLst>
          </p:cNvPr>
          <p:cNvSpPr/>
          <p:nvPr/>
        </p:nvSpPr>
        <p:spPr>
          <a:xfrm>
            <a:off x="2116476" y="3708971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D4E7-09B9-F14E-B3FE-D099BAC095E4}"/>
              </a:ext>
            </a:extLst>
          </p:cNvPr>
          <p:cNvSpPr txBox="1"/>
          <p:nvPr/>
        </p:nvSpPr>
        <p:spPr>
          <a:xfrm>
            <a:off x="2564125" y="46554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9B0A3-1818-6F45-A905-B95E14C309DF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4B54C0-FFC0-8D4C-8AE7-C4284F4F62F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5491E-86F7-6942-9397-8658A81DA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F4DE8A-0A6B-D643-8FED-41060CB3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E40B4-BAAF-344E-A27C-C338E2BD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28046-43B1-3243-BCF3-5C486172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F8F17-0586-0B4D-BC82-DF830D6F4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C2F37-9E82-8048-B0C5-73954238627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C74C7-497F-2D4F-AF2F-EEBB319A9C28}"/>
              </a:ext>
            </a:extLst>
          </p:cNvPr>
          <p:cNvSpPr/>
          <p:nvPr/>
        </p:nvSpPr>
        <p:spPr>
          <a:xfrm>
            <a:off x="4119938" y="3464222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5B19-F4CB-EC44-A071-2FC3B2B0F4EC}"/>
              </a:ext>
            </a:extLst>
          </p:cNvPr>
          <p:cNvSpPr/>
          <p:nvPr/>
        </p:nvSpPr>
        <p:spPr>
          <a:xfrm>
            <a:off x="4378298" y="3641948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2410F-D25E-0F46-9BA6-A9EAC77F45C3}"/>
              </a:ext>
            </a:extLst>
          </p:cNvPr>
          <p:cNvSpPr txBox="1"/>
          <p:nvPr/>
        </p:nvSpPr>
        <p:spPr>
          <a:xfrm>
            <a:off x="4836221" y="456788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90935-2C86-EC45-BF71-17DD8461F6CA}"/>
              </a:ext>
            </a:extLst>
          </p:cNvPr>
          <p:cNvGrpSpPr/>
          <p:nvPr/>
        </p:nvGrpSpPr>
        <p:grpSpPr>
          <a:xfrm>
            <a:off x="4629219" y="3795063"/>
            <a:ext cx="1006998" cy="827590"/>
            <a:chOff x="853440" y="4579716"/>
            <a:chExt cx="1006998" cy="827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7169FE-EFC7-3944-942E-A51DF1DD8C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7D400D-55CB-D243-9A02-6774B0B97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622FA-C598-C84B-83A2-58AEF889A0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80234-6208-A84D-9CD5-E4C304976B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688190-475E-9744-9362-79C8966173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1FFCE1-FB11-B847-AB1B-8074E093BB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EB0CE-13D7-B048-ADE7-9089DF955D0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5DD2F9-8AE3-184B-BDB3-359368454642}"/>
              </a:ext>
            </a:extLst>
          </p:cNvPr>
          <p:cNvSpPr txBox="1"/>
          <p:nvPr/>
        </p:nvSpPr>
        <p:spPr>
          <a:xfrm>
            <a:off x="4580687" y="47970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2E780-5DAE-AE4D-BDB4-27CF66EF6B7F}"/>
              </a:ext>
            </a:extLst>
          </p:cNvPr>
          <p:cNvSpPr/>
          <p:nvPr/>
        </p:nvSpPr>
        <p:spPr>
          <a:xfrm>
            <a:off x="6791281" y="1731195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60640-893B-AF44-9005-82E534D7456D}"/>
              </a:ext>
            </a:extLst>
          </p:cNvPr>
          <p:cNvSpPr/>
          <p:nvPr/>
        </p:nvSpPr>
        <p:spPr>
          <a:xfrm>
            <a:off x="7078830" y="1944299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7E72-FCA3-274E-BB3C-DD5EB7210FFF}"/>
              </a:ext>
            </a:extLst>
          </p:cNvPr>
          <p:cNvSpPr/>
          <p:nvPr/>
        </p:nvSpPr>
        <p:spPr>
          <a:xfrm>
            <a:off x="7337190" y="2122025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F9E28-1FA9-A64E-9A47-2B898999F5E3}"/>
              </a:ext>
            </a:extLst>
          </p:cNvPr>
          <p:cNvSpPr txBox="1"/>
          <p:nvPr/>
        </p:nvSpPr>
        <p:spPr>
          <a:xfrm>
            <a:off x="7795113" y="3047959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C0725-8D93-8640-8F6A-01F76BC317CB}"/>
              </a:ext>
            </a:extLst>
          </p:cNvPr>
          <p:cNvGrpSpPr/>
          <p:nvPr/>
        </p:nvGrpSpPr>
        <p:grpSpPr>
          <a:xfrm>
            <a:off x="7588111" y="2275140"/>
            <a:ext cx="1006998" cy="827590"/>
            <a:chOff x="853440" y="4579716"/>
            <a:chExt cx="1006998" cy="8275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DA1640-75D1-6740-82F1-B012993A60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EA665-DB3B-014A-B550-678AA06EC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BBA387-0116-684E-B78A-D0DF7AA9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7155A5-6B54-E649-8C91-45605186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897DB7-4849-6C47-9A61-AA7535BA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BBF71-CBB8-5F45-87B7-4F6D2AD9C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9104DC-8562-7A4F-A8B9-5C4382414BD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C717D-C81A-A84A-B7FE-C14EB4A7F085}"/>
              </a:ext>
            </a:extLst>
          </p:cNvPr>
          <p:cNvSpPr txBox="1"/>
          <p:nvPr/>
        </p:nvSpPr>
        <p:spPr>
          <a:xfrm>
            <a:off x="7539579" y="327715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1042E0-54B9-D140-AC7E-C457581E7C2E}"/>
              </a:ext>
            </a:extLst>
          </p:cNvPr>
          <p:cNvSpPr txBox="1"/>
          <p:nvPr/>
        </p:nvSpPr>
        <p:spPr>
          <a:xfrm>
            <a:off x="7435002" y="351996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018C6-9599-274F-BE4F-DF9E3C5601F0}"/>
              </a:ext>
            </a:extLst>
          </p:cNvPr>
          <p:cNvSpPr/>
          <p:nvPr/>
        </p:nvSpPr>
        <p:spPr>
          <a:xfrm>
            <a:off x="6791278" y="4257860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6763-B807-FC48-A41A-BDA928D1FEC5}"/>
              </a:ext>
            </a:extLst>
          </p:cNvPr>
          <p:cNvSpPr/>
          <p:nvPr/>
        </p:nvSpPr>
        <p:spPr>
          <a:xfrm>
            <a:off x="7078827" y="4470964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0C08F-4DBD-2247-860F-549CD1F309CE}"/>
              </a:ext>
            </a:extLst>
          </p:cNvPr>
          <p:cNvSpPr/>
          <p:nvPr/>
        </p:nvSpPr>
        <p:spPr>
          <a:xfrm>
            <a:off x="7337187" y="4648690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F209C-5D68-A844-A782-3FB29A8D6131}"/>
              </a:ext>
            </a:extLst>
          </p:cNvPr>
          <p:cNvSpPr txBox="1"/>
          <p:nvPr/>
        </p:nvSpPr>
        <p:spPr>
          <a:xfrm>
            <a:off x="7795110" y="5574624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01553-CF0E-A548-8A79-9A1200B34C86}"/>
              </a:ext>
            </a:extLst>
          </p:cNvPr>
          <p:cNvGrpSpPr/>
          <p:nvPr/>
        </p:nvGrpSpPr>
        <p:grpSpPr>
          <a:xfrm>
            <a:off x="7588108" y="4801805"/>
            <a:ext cx="1006998" cy="827590"/>
            <a:chOff x="853440" y="4579716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B095A4-EE5F-F844-B625-5C2B81A0322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35E6F4-5B8F-0245-922F-379C85656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FFE96F-F18C-C748-9FA3-E158B69962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60C11D-B661-CB4E-8B14-2DDB30273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5E8D84-4E54-904E-8A29-6806102D4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BC4AD-EAD3-2448-9D29-A465C29EBA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B04798-0708-4D43-9010-E8509C45110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B97F9D-43A9-1C4B-BEE5-83BD2B8B25A0}"/>
              </a:ext>
            </a:extLst>
          </p:cNvPr>
          <p:cNvSpPr txBox="1"/>
          <p:nvPr/>
        </p:nvSpPr>
        <p:spPr>
          <a:xfrm>
            <a:off x="7539576" y="580382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D599C9-D8D6-C840-A427-65D170FE928A}"/>
              </a:ext>
            </a:extLst>
          </p:cNvPr>
          <p:cNvSpPr/>
          <p:nvPr/>
        </p:nvSpPr>
        <p:spPr>
          <a:xfrm>
            <a:off x="6791279" y="386425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8CA95E-2C88-4E40-BBBA-6D42F68E6D16}"/>
              </a:ext>
            </a:extLst>
          </p:cNvPr>
          <p:cNvSpPr/>
          <p:nvPr/>
        </p:nvSpPr>
        <p:spPr>
          <a:xfrm>
            <a:off x="6791279" y="137489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06C76D-A63A-AC48-80B3-1C4A85D89EE2}"/>
              </a:ext>
            </a:extLst>
          </p:cNvPr>
          <p:cNvSpPr txBox="1"/>
          <p:nvPr/>
        </p:nvSpPr>
        <p:spPr>
          <a:xfrm>
            <a:off x="7389478" y="6022231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582030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145754</TotalTime>
  <Words>4100</Words>
  <Application>Microsoft Macintosh PowerPoint</Application>
  <PresentationFormat>Custom</PresentationFormat>
  <Paragraphs>1021</Paragraphs>
  <Slides>80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Namespaces</vt:lpstr>
      <vt:lpstr>Resource Quota</vt:lpstr>
      <vt:lpstr>Limit Range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PowerPoint Presentation</vt:lpstr>
      <vt:lpstr>EKS - Storage</vt:lpstr>
      <vt:lpstr>Dynamic Volume Provisioning</vt:lpstr>
      <vt:lpstr>Dynamic Volume Provisioning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646</cp:revision>
  <dcterms:created xsi:type="dcterms:W3CDTF">2019-11-12T03:20:49Z</dcterms:created>
  <dcterms:modified xsi:type="dcterms:W3CDTF">2020-06-26T04:48:06Z</dcterms:modified>
</cp:coreProperties>
</file>