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3"/>
  </p:notesMasterIdLst>
  <p:sldIdLst>
    <p:sldId id="256" r:id="rId5"/>
    <p:sldId id="1041" r:id="rId6"/>
    <p:sldId id="1136" r:id="rId7"/>
    <p:sldId id="1138" r:id="rId8"/>
    <p:sldId id="1052" r:id="rId9"/>
    <p:sldId id="1043" r:id="rId10"/>
    <p:sldId id="1042" r:id="rId11"/>
    <p:sldId id="1051" r:id="rId12"/>
    <p:sldId id="1048" r:id="rId13"/>
    <p:sldId id="1045" r:id="rId14"/>
    <p:sldId id="1050" r:id="rId15"/>
    <p:sldId id="1054" r:id="rId16"/>
    <p:sldId id="1053" r:id="rId17"/>
    <p:sldId id="1047" r:id="rId18"/>
    <p:sldId id="995" r:id="rId19"/>
    <p:sldId id="1002" r:id="rId20"/>
    <p:sldId id="997" r:id="rId21"/>
    <p:sldId id="1055" r:id="rId22"/>
    <p:sldId id="993" r:id="rId23"/>
    <p:sldId id="998" r:id="rId24"/>
    <p:sldId id="1000" r:id="rId25"/>
    <p:sldId id="1001" r:id="rId26"/>
    <p:sldId id="996" r:id="rId27"/>
    <p:sldId id="1006" r:id="rId28"/>
    <p:sldId id="994" r:id="rId29"/>
    <p:sldId id="1061" r:id="rId30"/>
    <p:sldId id="1004" r:id="rId31"/>
    <p:sldId id="1032" r:id="rId32"/>
    <p:sldId id="1059" r:id="rId33"/>
    <p:sldId id="1060" r:id="rId34"/>
    <p:sldId id="1009" r:id="rId35"/>
    <p:sldId id="1034" r:id="rId36"/>
    <p:sldId id="1057" r:id="rId37"/>
    <p:sldId id="1056" r:id="rId38"/>
    <p:sldId id="1058" r:id="rId39"/>
    <p:sldId id="1012" r:id="rId40"/>
    <p:sldId id="1039" r:id="rId41"/>
    <p:sldId id="1035" r:id="rId42"/>
    <p:sldId id="1016" r:id="rId43"/>
    <p:sldId id="1036" r:id="rId44"/>
    <p:sldId id="1037" r:id="rId45"/>
    <p:sldId id="1018" r:id="rId46"/>
    <p:sldId id="1021" r:id="rId47"/>
    <p:sldId id="1038" r:id="rId48"/>
    <p:sldId id="1062" r:id="rId49"/>
    <p:sldId id="1029" r:id="rId50"/>
    <p:sldId id="1065" r:id="rId51"/>
    <p:sldId id="1068" r:id="rId52"/>
    <p:sldId id="1063" r:id="rId53"/>
    <p:sldId id="1069" r:id="rId54"/>
    <p:sldId id="1070" r:id="rId55"/>
    <p:sldId id="1071" r:id="rId56"/>
    <p:sldId id="1073" r:id="rId57"/>
    <p:sldId id="1079" r:id="rId58"/>
    <p:sldId id="1081" r:id="rId59"/>
    <p:sldId id="1077" r:id="rId60"/>
    <p:sldId id="1075" r:id="rId61"/>
    <p:sldId id="1072" r:id="rId62"/>
    <p:sldId id="1083" r:id="rId63"/>
    <p:sldId id="1082" r:id="rId64"/>
    <p:sldId id="1086" r:id="rId65"/>
    <p:sldId id="1088" r:id="rId66"/>
    <p:sldId id="1097" r:id="rId67"/>
    <p:sldId id="1089" r:id="rId68"/>
    <p:sldId id="1092" r:id="rId69"/>
    <p:sldId id="1091" r:id="rId70"/>
    <p:sldId id="1093" r:id="rId71"/>
    <p:sldId id="1095" r:id="rId72"/>
    <p:sldId id="1098" r:id="rId73"/>
    <p:sldId id="1102" r:id="rId74"/>
    <p:sldId id="1116" r:id="rId75"/>
    <p:sldId id="1118" r:id="rId76"/>
    <p:sldId id="1109" r:id="rId77"/>
    <p:sldId id="1115" r:id="rId78"/>
    <p:sldId id="1114" r:id="rId79"/>
    <p:sldId id="1108" r:id="rId80"/>
    <p:sldId id="1119" r:id="rId81"/>
    <p:sldId id="1107" r:id="rId82"/>
    <p:sldId id="1121" r:id="rId83"/>
    <p:sldId id="1137" r:id="rId84"/>
    <p:sldId id="1125" r:id="rId85"/>
    <p:sldId id="1122" r:id="rId86"/>
    <p:sldId id="1123" r:id="rId87"/>
    <p:sldId id="1124" r:id="rId88"/>
    <p:sldId id="1127" r:id="rId89"/>
    <p:sldId id="1126" r:id="rId90"/>
    <p:sldId id="1120" r:id="rId91"/>
    <p:sldId id="1128" r:id="rId92"/>
    <p:sldId id="1129" r:id="rId93"/>
    <p:sldId id="1130" r:id="rId94"/>
    <p:sldId id="1131" r:id="rId95"/>
    <p:sldId id="1132" r:id="rId96"/>
    <p:sldId id="1133" r:id="rId97"/>
    <p:sldId id="1134" r:id="rId98"/>
    <p:sldId id="1135" r:id="rId99"/>
    <p:sldId id="1139" r:id="rId100"/>
    <p:sldId id="1147" r:id="rId101"/>
    <p:sldId id="1152" r:id="rId102"/>
    <p:sldId id="1151" r:id="rId103"/>
    <p:sldId id="1148" r:id="rId104"/>
    <p:sldId id="1149" r:id="rId105"/>
    <p:sldId id="1144" r:id="rId106"/>
    <p:sldId id="1146" r:id="rId107"/>
    <p:sldId id="1145" r:id="rId108"/>
    <p:sldId id="1141" r:id="rId109"/>
    <p:sldId id="1142" r:id="rId110"/>
    <p:sldId id="1140" r:id="rId111"/>
    <p:sldId id="1104" r:id="rId112"/>
    <p:sldId id="1101" r:id="rId113"/>
    <p:sldId id="1096" r:id="rId114"/>
    <p:sldId id="1011" r:id="rId115"/>
    <p:sldId id="1074" r:id="rId116"/>
    <p:sldId id="1007" r:id="rId117"/>
    <p:sldId id="1005" r:id="rId118"/>
    <p:sldId id="1015" r:id="rId119"/>
    <p:sldId id="1010" r:id="rId120"/>
    <p:sldId id="1030" r:id="rId121"/>
    <p:sldId id="1066" r:id="rId122"/>
    <p:sldId id="1067" r:id="rId123"/>
    <p:sldId id="1090" r:id="rId124"/>
    <p:sldId id="1078" r:id="rId125"/>
    <p:sldId id="1076" r:id="rId126"/>
    <p:sldId id="1080" r:id="rId127"/>
    <p:sldId id="1094" r:id="rId128"/>
    <p:sldId id="1105" r:id="rId129"/>
    <p:sldId id="1106" r:id="rId130"/>
    <p:sldId id="1110" r:id="rId131"/>
    <p:sldId id="1112" r:id="rId13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1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288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commentAuthors" Target="commentAuthor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presProps" Target="pres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49.svg"/><Relationship Id="rId3" Type="http://schemas.openxmlformats.org/officeDocument/2006/relationships/image" Target="../media/image14.svg"/><Relationship Id="rId21" Type="http://schemas.openxmlformats.org/officeDocument/2006/relationships/image" Target="../media/image50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8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6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1.sv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8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7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1.svg"/><Relationship Id="rId10" Type="http://schemas.openxmlformats.org/officeDocument/2006/relationships/image" Target="../media/image31.png"/><Relationship Id="rId19" Type="http://schemas.openxmlformats.org/officeDocument/2006/relationships/image" Target="../media/image49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0.png"/><Relationship Id="rId27" Type="http://schemas.openxmlformats.org/officeDocument/2006/relationships/image" Target="../media/image56.sv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7.svg"/><Relationship Id="rId5" Type="http://schemas.openxmlformats.org/officeDocument/2006/relationships/image" Target="../media/image40.sv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0.svg"/><Relationship Id="rId18" Type="http://schemas.openxmlformats.org/officeDocument/2006/relationships/image" Target="../media/image67.png"/><Relationship Id="rId26" Type="http://schemas.openxmlformats.org/officeDocument/2006/relationships/image" Target="../media/image31.png"/><Relationship Id="rId3" Type="http://schemas.openxmlformats.org/officeDocument/2006/relationships/image" Target="../media/image53.svg"/><Relationship Id="rId21" Type="http://schemas.openxmlformats.org/officeDocument/2006/relationships/image" Target="../media/image70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66.svg"/><Relationship Id="rId25" Type="http://schemas.openxmlformats.org/officeDocument/2006/relationships/image" Target="../media/image28.sv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62.svg"/><Relationship Id="rId24" Type="http://schemas.openxmlformats.org/officeDocument/2006/relationships/image" Target="../media/image27.png"/><Relationship Id="rId5" Type="http://schemas.openxmlformats.org/officeDocument/2006/relationships/image" Target="../media/image58.svg"/><Relationship Id="rId15" Type="http://schemas.openxmlformats.org/officeDocument/2006/relationships/image" Target="../media/image64.svg"/><Relationship Id="rId23" Type="http://schemas.openxmlformats.org/officeDocument/2006/relationships/image" Target="../media/image26.svg"/><Relationship Id="rId10" Type="http://schemas.openxmlformats.org/officeDocument/2006/relationships/image" Target="../media/image61.png"/><Relationship Id="rId19" Type="http://schemas.openxmlformats.org/officeDocument/2006/relationships/image" Target="../media/image68.svg"/><Relationship Id="rId4" Type="http://schemas.openxmlformats.org/officeDocument/2006/relationships/image" Target="../media/image57.png"/><Relationship Id="rId9" Type="http://schemas.openxmlformats.org/officeDocument/2006/relationships/image" Target="../media/image60.svg"/><Relationship Id="rId14" Type="http://schemas.openxmlformats.org/officeDocument/2006/relationships/image" Target="../media/image63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6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aws-alb-ingress-controller/guide/ingress/annotation/#target-type" TargetMode="Externa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6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7.sv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49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51.sv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0.png"/><Relationship Id="rId10" Type="http://schemas.openxmlformats.org/officeDocument/2006/relationships/image" Target="../media/image36.svg"/><Relationship Id="rId19" Type="http://schemas.openxmlformats.org/officeDocument/2006/relationships/image" Target="../media/image46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3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2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1.svg"/><Relationship Id="rId5" Type="http://schemas.openxmlformats.org/officeDocument/2006/relationships/image" Target="../media/image26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4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3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2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1.svg"/><Relationship Id="rId5" Type="http://schemas.openxmlformats.org/officeDocument/2006/relationships/image" Target="../media/image26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EKS </a:t>
            </a:r>
            <a:r>
              <a:rPr lang="en-US" sz="4400" dirty="0"/>
              <a:t>Kubernetes</a:t>
            </a:r>
            <a:r>
              <a:rPr lang="en-US" sz="4000" dirty="0"/>
              <a:t> - Masterclass | DevOps,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0A4B9F-916F-164D-B41C-20AEDDEDC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9917-1D90-7947-B2B1-678C3723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41192D-7493-F245-B984-3AD6C540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Fargate for AWS EKS?</a:t>
            </a:r>
          </a:p>
        </p:txBody>
      </p:sp>
    </p:spTree>
    <p:extLst>
      <p:ext uri="{BB962C8B-B14F-4D97-AF65-F5344CB8AC3E}">
        <p14:creationId xmlns:p14="http://schemas.microsoft.com/office/powerpoint/2010/main" val="25559728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323DE-8802-A942-91A5-97D474DA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ADB5-0712-0F4D-90CA-076D4C5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587481-87F9-8C42-AF47-07CA322E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Fargate vs </a:t>
            </a:r>
            <a:r>
              <a:rPr lang="en-US" dirty="0" err="1"/>
              <a:t>Manged</a:t>
            </a:r>
            <a:r>
              <a:rPr lang="en-US" dirty="0"/>
              <a:t> vs Unmanaged Nodes</a:t>
            </a:r>
          </a:p>
        </p:txBody>
      </p:sp>
    </p:spTree>
    <p:extLst>
      <p:ext uri="{BB962C8B-B14F-4D97-AF65-F5344CB8AC3E}">
        <p14:creationId xmlns:p14="http://schemas.microsoft.com/office/powerpoint/2010/main" val="27742692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Fargate is a serverless compute platform for containers on AWS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1827461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Mutli</a:t>
            </a:r>
            <a:r>
              <a:rPr lang="en-US" dirty="0"/>
              <a:t>-AZ and Highly Available architecture by default</a:t>
            </a:r>
          </a:p>
          <a:p>
            <a:r>
              <a:rPr lang="en-US" dirty="0"/>
              <a:t>99.9% Service Level Agreement for every cluster</a:t>
            </a:r>
          </a:p>
          <a:p>
            <a:r>
              <a:rPr lang="en-US" dirty="0"/>
              <a:t>Integrations</a:t>
            </a:r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Compute</a:t>
            </a:r>
          </a:p>
          <a:p>
            <a:pPr lvl="2"/>
            <a:r>
              <a:rPr lang="en-US" dirty="0"/>
              <a:t>Autoscaling Groups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1678373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existing pods </a:t>
            </a:r>
          </a:p>
          <a:p>
            <a:r>
              <a:rPr lang="en-US" dirty="0"/>
              <a:t>Production Ready</a:t>
            </a:r>
          </a:p>
          <a:p>
            <a:r>
              <a:rPr lang="en-US" dirty="0"/>
              <a:t>Rightsized and integrated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2681493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77559" y="6413907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438632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548899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6437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39034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855770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7595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50692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34087" y="393601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>
            <a:off x="8851877" y="2810820"/>
            <a:ext cx="21241" cy="1125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  <a:stCxn id="144" idx="2"/>
            <a:endCxn id="89" idx="0"/>
          </p:cNvCxnSpPr>
          <p:nvPr/>
        </p:nvCxnSpPr>
        <p:spPr>
          <a:xfrm>
            <a:off x="8873118" y="4251668"/>
            <a:ext cx="533" cy="18696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https://fpdev1.kubeoncloud.com/app1/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772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fpdev1.kubeoncloud.com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646037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761812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5071594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34805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1"/>
      <p:bldP spid="122" grpId="0" animBg="1"/>
      <p:bldP spid="123" grpId="1"/>
      <p:bldP spid="127" grpId="1" animBg="1"/>
      <p:bldP spid="188" grpId="0" animBg="1"/>
      <p:bldP spid="19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29792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447390-4641-704D-98B5-519C7FE68C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348F-850D-3A45-A079-260762DB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C0B37-2B97-6D41-ABB4-1373C7D3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179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75387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7005" y="335358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491887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725" y="127450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725" y="2880471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725" y="4467313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64547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8290791-4CE8-5546-A845-D524E1B47D9A}"/>
              </a:ext>
            </a:extLst>
          </p:cNvPr>
          <p:cNvSpPr/>
          <p:nvPr/>
        </p:nvSpPr>
        <p:spPr>
          <a:xfrm>
            <a:off x="9109611" y="598696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430910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80119" y="27059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397852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5251105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2A5D12E-56BF-F442-8AC8-C610E28D0DEC}"/>
              </a:ext>
            </a:extLst>
          </p:cNvPr>
          <p:cNvSpPr/>
          <p:nvPr/>
        </p:nvSpPr>
        <p:spPr>
          <a:xfrm>
            <a:off x="4180119" y="6523687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Master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HELM3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Kubernetes | DevOps, Microservices on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17964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85D59-44D0-5D4C-9EA0-CAB18F31F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FD39-86CF-974E-B332-05EE7930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https://kubernetes-sigs.github.io/aws-alb-ingress-controller/guide/ingress/annotation/#target-type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Instane</a:t>
            </a:r>
            <a:endParaRPr lang="en-US" dirty="0"/>
          </a:p>
          <a:p>
            <a:r>
              <a:rPr lang="en-US" dirty="0"/>
              <a:t>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6052D-C7F6-E349-92F3-9E6FE2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Ingress – Target Types</a:t>
            </a:r>
          </a:p>
        </p:txBody>
      </p:sp>
    </p:spTree>
    <p:extLst>
      <p:ext uri="{BB962C8B-B14F-4D97-AF65-F5344CB8AC3E}">
        <p14:creationId xmlns:p14="http://schemas.microsoft.com/office/powerpoint/2010/main" val="3724518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Context Path based Routing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16654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Context path based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http://ALB-DNS-URL/</a:t>
            </a:r>
            <a:r>
              <a:rPr lang="en-US" sz="1600" dirty="0" err="1">
                <a:solidFill>
                  <a:srgbClr val="00B050"/>
                </a:solidFill>
              </a:rPr>
              <a:t>usermgmt</a:t>
            </a:r>
            <a:r>
              <a:rPr lang="en-US" sz="1600" dirty="0">
                <a:solidFill>
                  <a:srgbClr val="00B05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A5B52-44D7-A24E-9A46-FEF9126629B3}"/>
              </a:ext>
            </a:extLst>
          </p:cNvPr>
          <p:cNvSpPr txBox="1"/>
          <p:nvPr/>
        </p:nvSpPr>
        <p:spPr>
          <a:xfrm>
            <a:off x="192270" y="188015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http://ALB-DNS-URL/app1/</a:t>
            </a:r>
            <a:r>
              <a:rPr lang="en-US" sz="1600" dirty="0" err="1">
                <a:solidFill>
                  <a:srgbClr val="00B0F0"/>
                </a:solidFill>
              </a:rPr>
              <a:t>index.html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4ED72B-A1BA-0547-BB2A-0B2E4F35151A}"/>
              </a:ext>
            </a:extLst>
          </p:cNvPr>
          <p:cNvSpPr txBox="1"/>
          <p:nvPr/>
        </p:nvSpPr>
        <p:spPr>
          <a:xfrm>
            <a:off x="191762" y="2165538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http://ALB-DNS-URL/app2/</a:t>
            </a:r>
            <a:r>
              <a:rPr lang="en-US" sz="1600" dirty="0" err="1">
                <a:solidFill>
                  <a:srgbClr val="FFC000"/>
                </a:solidFill>
              </a:rPr>
              <a:t>index.html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244" grpId="0"/>
      <p:bldP spid="85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30" grpId="0" animBg="1"/>
      <p:bldP spid="131" grpId="0" animBg="1"/>
      <p:bldP spid="132" grpId="0" animBg="1"/>
      <p:bldP spid="133" grpId="0"/>
      <p:bldP spid="134" grpId="0"/>
      <p:bldP spid="143" grpId="0"/>
      <p:bldP spid="144" grpId="0" animBg="1"/>
      <p:bldP spid="145" grpId="0" animBg="1"/>
      <p:bldP spid="159" grpId="0"/>
      <p:bldP spid="1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1482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2" grpId="0" animBg="1"/>
      <p:bldP spid="163" grpId="0"/>
      <p:bldP spid="165" grpId="0"/>
      <p:bldP spid="16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 Redirect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7741361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 Redirect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704490" y="1612643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  </a:t>
            </a:r>
            <a:r>
              <a:rPr lang="en-US" sz="1200" b="1" dirty="0">
                <a:solidFill>
                  <a:srgbClr val="C0000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3354" y="2293504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815209" y="170156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</p:spTree>
    <p:extLst>
      <p:ext uri="{BB962C8B-B14F-4D97-AF65-F5344CB8AC3E}">
        <p14:creationId xmlns:p14="http://schemas.microsoft.com/office/powerpoint/2010/main" val="3657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7" grpId="0"/>
      <p:bldP spid="12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47706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567652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86239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0830192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80385" y="58072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AWS EKS </a:t>
            </a:r>
          </a:p>
          <a:p>
            <a:r>
              <a:rPr lang="en-US" sz="2200" b="1" dirty="0"/>
              <a:t>Network Design</a:t>
            </a:r>
          </a:p>
          <a:p>
            <a:r>
              <a:rPr lang="en-US" sz="2200" b="1" dirty="0"/>
              <a:t>With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Load Balancer &amp; Route53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14704" y="1617728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HTTP  </a:t>
            </a:r>
            <a:r>
              <a:rPr lang="en-US" sz="1200" b="1" dirty="0">
                <a:solidFill>
                  <a:srgbClr val="0070C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2146" y="2716947"/>
            <a:ext cx="3450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https://dnstest1.kubeoncloud.com/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https://dnstest2.kubeoncloud.com/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36664" y="2217799"/>
            <a:ext cx="18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dnstest1.kubeoncloud.com</a:t>
            </a:r>
          </a:p>
          <a:p>
            <a:r>
              <a:rPr lang="en-US" sz="1200" dirty="0">
                <a:solidFill>
                  <a:srgbClr val="C00000"/>
                </a:solidFill>
              </a:rPr>
              <a:t>dnstest2.kubeoncloud.com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23" grpId="0"/>
      <p:bldP spid="12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9050161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194AE9-D102-A648-BDC4-D26218D2C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5554-A769-884A-8C5A-89B2736B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C5205-19E0-B54E-BABA-BCC9ECB0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Fargate?</a:t>
            </a:r>
          </a:p>
        </p:txBody>
      </p:sp>
    </p:spTree>
    <p:extLst>
      <p:ext uri="{BB962C8B-B14F-4D97-AF65-F5344CB8AC3E}">
        <p14:creationId xmlns:p14="http://schemas.microsoft.com/office/powerpoint/2010/main" val="23791394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EC2 </a:t>
            </a:r>
          </a:p>
        </p:txBody>
      </p:sp>
    </p:spTree>
    <p:extLst>
      <p:ext uri="{BB962C8B-B14F-4D97-AF65-F5344CB8AC3E}">
        <p14:creationId xmlns:p14="http://schemas.microsoft.com/office/powerpoint/2010/main" val="28598624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</a:t>
            </a:r>
            <a:r>
              <a:rPr lang="en-US" sz="3600"/>
              <a:t>Options - </a:t>
            </a:r>
            <a:r>
              <a:rPr lang="en-US" sz="3600">
                <a:solidFill>
                  <a:srgbClr val="00B050"/>
                </a:solidFill>
              </a:rPr>
              <a:t>Mixed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160305</TotalTime>
  <Words>7024</Words>
  <Application>Microsoft Macintosh PowerPoint</Application>
  <PresentationFormat>Custom</PresentationFormat>
  <Paragraphs>2058</Paragraphs>
  <Slides>128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4" baseType="lpstr">
      <vt:lpstr>Aharoni</vt:lpstr>
      <vt:lpstr>Algerian</vt:lpstr>
      <vt:lpstr>Arial</vt:lpstr>
      <vt:lpstr>Calibri</vt:lpstr>
      <vt:lpstr>Calibri Light</vt:lpstr>
      <vt:lpstr>Office Theme</vt:lpstr>
      <vt:lpstr>AWS EKS Kubernetes - Masterclass | DevOps, Microservices</vt:lpstr>
      <vt:lpstr>PowerPoint Presentation</vt:lpstr>
      <vt:lpstr>PowerPoint Presentation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ALB Ingress – Target Types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Fargate?</vt:lpstr>
      <vt:lpstr>EKS Deployment Options – Only EC2 </vt:lpstr>
      <vt:lpstr>EKS Deployment Options - Mixed</vt:lpstr>
      <vt:lpstr>How can we use Fargate for AWS EKS?</vt:lpstr>
      <vt:lpstr>Fargate vs Manged vs Unmanaged Nodes</vt:lpstr>
      <vt:lpstr>EKS Fargate Profiles</vt:lpstr>
      <vt:lpstr>EKS Fargate Profiles</vt:lpstr>
      <vt:lpstr>EKS Fargate Profiles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734</cp:revision>
  <dcterms:created xsi:type="dcterms:W3CDTF">2019-11-12T03:20:49Z</dcterms:created>
  <dcterms:modified xsi:type="dcterms:W3CDTF">2020-07-06T08:45:16Z</dcterms:modified>
</cp:coreProperties>
</file>