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7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16" r:id="rId73"/>
    <p:sldId id="1118" r:id="rId74"/>
    <p:sldId id="1109" r:id="rId75"/>
    <p:sldId id="1115" r:id="rId76"/>
    <p:sldId id="1114" r:id="rId77"/>
    <p:sldId id="1108" r:id="rId78"/>
    <p:sldId id="1119" r:id="rId79"/>
    <p:sldId id="1107" r:id="rId80"/>
    <p:sldId id="1121" r:id="rId81"/>
    <p:sldId id="1125" r:id="rId82"/>
    <p:sldId id="1122" r:id="rId83"/>
    <p:sldId id="1123" r:id="rId84"/>
    <p:sldId id="1124" r:id="rId85"/>
    <p:sldId id="1127" r:id="rId86"/>
    <p:sldId id="1126" r:id="rId87"/>
    <p:sldId id="1120" r:id="rId88"/>
    <p:sldId id="1128" r:id="rId89"/>
    <p:sldId id="1129" r:id="rId90"/>
    <p:sldId id="1130" r:id="rId91"/>
    <p:sldId id="1131" r:id="rId92"/>
    <p:sldId id="1132" r:id="rId93"/>
    <p:sldId id="1133" r:id="rId94"/>
    <p:sldId id="1111" r:id="rId95"/>
    <p:sldId id="1104" r:id="rId96"/>
    <p:sldId id="1101" r:id="rId97"/>
    <p:sldId id="1096" r:id="rId98"/>
    <p:sldId id="1011" r:id="rId99"/>
    <p:sldId id="1074" r:id="rId100"/>
    <p:sldId id="1007" r:id="rId101"/>
    <p:sldId id="1005" r:id="rId102"/>
    <p:sldId id="1015" r:id="rId103"/>
    <p:sldId id="1010" r:id="rId104"/>
    <p:sldId id="1030" r:id="rId105"/>
    <p:sldId id="1066" r:id="rId106"/>
    <p:sldId id="1067" r:id="rId107"/>
    <p:sldId id="1090" r:id="rId108"/>
    <p:sldId id="1078" r:id="rId109"/>
    <p:sldId id="1076" r:id="rId110"/>
    <p:sldId id="1080" r:id="rId111"/>
    <p:sldId id="1094" r:id="rId112"/>
    <p:sldId id="1105" r:id="rId113"/>
    <p:sldId id="1106" r:id="rId114"/>
    <p:sldId id="1110" r:id="rId115"/>
    <p:sldId id="1112" r:id="rId11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commentAuthors" Target="commentAuthor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46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0.svg"/><Relationship Id="rId18" Type="http://schemas.openxmlformats.org/officeDocument/2006/relationships/image" Target="../media/image62.png"/><Relationship Id="rId26" Type="http://schemas.openxmlformats.org/officeDocument/2006/relationships/image" Target="../media/image31.png"/><Relationship Id="rId3" Type="http://schemas.openxmlformats.org/officeDocument/2006/relationships/image" Target="../media/image51.svg"/><Relationship Id="rId21" Type="http://schemas.openxmlformats.org/officeDocument/2006/relationships/image" Target="../media/image65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1.svg"/><Relationship Id="rId25" Type="http://schemas.openxmlformats.org/officeDocument/2006/relationships/image" Target="../media/image28.svg"/><Relationship Id="rId2" Type="http://schemas.openxmlformats.org/officeDocument/2006/relationships/image" Target="../media/image5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7.svg"/><Relationship Id="rId24" Type="http://schemas.openxmlformats.org/officeDocument/2006/relationships/image" Target="../media/image27.png"/><Relationship Id="rId5" Type="http://schemas.openxmlformats.org/officeDocument/2006/relationships/image" Target="../media/image53.svg"/><Relationship Id="rId15" Type="http://schemas.openxmlformats.org/officeDocument/2006/relationships/image" Target="../media/image59.svg"/><Relationship Id="rId23" Type="http://schemas.openxmlformats.org/officeDocument/2006/relationships/image" Target="../media/image26.sv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58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80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2642" y="97478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896" y="6646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54624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5492270" y="151212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4645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8137748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23B4A4-907A-E640-B9B9-28E1E5EE7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10933" y="134495"/>
            <a:ext cx="1304041" cy="130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B6E8A-952F-854B-A6C6-C943AD5FC44D}"/>
              </a:ext>
            </a:extLst>
          </p:cNvPr>
          <p:cNvSpPr txBox="1"/>
          <p:nvPr/>
        </p:nvSpPr>
        <p:spPr>
          <a:xfrm>
            <a:off x="10789303" y="1542248"/>
            <a:ext cx="1147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Route53</a:t>
            </a:r>
          </a:p>
        </p:txBody>
      </p:sp>
    </p:spTree>
    <p:extLst>
      <p:ext uri="{BB962C8B-B14F-4D97-AF65-F5344CB8AC3E}">
        <p14:creationId xmlns:p14="http://schemas.microsoft.com/office/powerpoint/2010/main" val="23425698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154558</TotalTime>
  <Words>6158</Words>
  <Application>Microsoft Macintosh PowerPoint</Application>
  <PresentationFormat>Custom</PresentationFormat>
  <Paragraphs>1783</Paragraphs>
  <Slides>112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701</cp:revision>
  <dcterms:created xsi:type="dcterms:W3CDTF">2019-11-12T03:20:49Z</dcterms:created>
  <dcterms:modified xsi:type="dcterms:W3CDTF">2020-07-02T08:54:50Z</dcterms:modified>
</cp:coreProperties>
</file>