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7"/>
  </p:notesMasterIdLst>
  <p:sldIdLst>
    <p:sldId id="257" r:id="rId2"/>
    <p:sldId id="262" r:id="rId3"/>
    <p:sldId id="261" r:id="rId4"/>
    <p:sldId id="258" r:id="rId5"/>
    <p:sldId id="270" r:id="rId6"/>
    <p:sldId id="263" r:id="rId7"/>
    <p:sldId id="264" r:id="rId8"/>
    <p:sldId id="265" r:id="rId9"/>
    <p:sldId id="266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7" r:id="rId21"/>
    <p:sldId id="268" r:id="rId22"/>
    <p:sldId id="273" r:id="rId23"/>
    <p:sldId id="274" r:id="rId24"/>
    <p:sldId id="272" r:id="rId25"/>
    <p:sldId id="269" r:id="rId26"/>
  </p:sldIdLst>
  <p:sldSz cx="12192000" cy="6858000"/>
  <p:notesSz cx="6858000" cy="9144000"/>
  <p:embeddedFontLst>
    <p:embeddedFont>
      <p:font typeface="Arial Black" pitchFamily="34" charset="0"/>
      <p:bold r:id="rId28"/>
    </p:embeddedFont>
    <p:embeddedFont>
      <p:font typeface="나눔스퀘어 ExtraBold" pitchFamily="50" charset="-127"/>
      <p:bold r:id="rId29"/>
    </p:embeddedFont>
    <p:embeddedFont>
      <p:font typeface="나눔스퀘어 Bold" pitchFamily="50" charset="-127"/>
      <p:bold r:id="rId30"/>
    </p:embeddedFont>
    <p:embeddedFont>
      <p:font typeface="맑은 고딕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>
        <p:scale>
          <a:sx n="75" d="100"/>
          <a:sy n="75" d="100"/>
        </p:scale>
        <p:origin x="-90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712" y="1858193"/>
            <a:ext cx="4721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200" spc="-30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Project         			Quiz </a:t>
            </a:r>
            <a:endParaRPr lang="ko-KR" altLang="en-US" sz="7200" spc="-30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34483" y="4166517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lt"/>
                <a:ea typeface="나눔스퀘어 Bold" panose="020B0600000101010101" pitchFamily="50" charset="-127"/>
              </a:rPr>
              <a:t>Made By </a:t>
            </a:r>
            <a:r>
              <a:rPr lang="ko-KR" altLang="en-US" dirty="0" smtClean="0">
                <a:ea typeface="나눔스퀘어 Bold" panose="020B0600000101010101" pitchFamily="50" charset="-127"/>
              </a:rPr>
              <a:t>장성호</a:t>
            </a:r>
            <a:endParaRPr lang="en-US" altLang="ko-KR" dirty="0" smtClean="0"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1109" y="437391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프로젝트 화면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3623" y="989148"/>
            <a:ext cx="17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퀴즈 시작 화면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9" y="1815681"/>
            <a:ext cx="6497967" cy="39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2"/>
          <p:cNvSpPr txBox="1">
            <a:spLocks/>
          </p:cNvSpPr>
          <p:nvPr/>
        </p:nvSpPr>
        <p:spPr bwMode="auto">
          <a:xfrm>
            <a:off x="8465567" y="2277345"/>
            <a:ext cx="3248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프로그램 실행 시 나오는 화면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7637864" y="1815680"/>
            <a:ext cx="407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latinLnBrk="1" hangingPunct="1">
              <a:buFont typeface="Arial" pitchFamily="34" charset="0"/>
              <a:buChar char="•"/>
              <a:defRPr/>
            </a:pPr>
            <a:r>
              <a:rPr kumimoji="0"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anose="020B0604020202020204" pitchFamily="34" charset="0"/>
              </a:rPr>
              <a:t>퀴즈가</a:t>
            </a:r>
            <a:r>
              <a:rPr kumimoji="0"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시작하는 메인 화면</a:t>
            </a:r>
            <a:endParaRPr kumimoji="0" lang="en-US" altLang="ko-KR" sz="2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8465566" y="2617404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해당 메뉴를 누르면 그에 맞는 퀴즈가 실행된다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 bwMode="auto">
          <a:xfrm>
            <a:off x="8466539" y="3203958"/>
            <a:ext cx="324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단어퀴즈와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Hang Man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은 주제를 정할 수 있어 버튼이 밑으로 추가된다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814" y="4116573"/>
            <a:ext cx="2057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284" y="4116573"/>
            <a:ext cx="2038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제목 2"/>
          <p:cNvSpPr txBox="1">
            <a:spLocks/>
          </p:cNvSpPr>
          <p:nvPr/>
        </p:nvSpPr>
        <p:spPr bwMode="auto">
          <a:xfrm>
            <a:off x="8466539" y="5645078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해당 버튼을 누르면 문제의 카테고리가 지정된다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6065" y="426894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프로젝트 화면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6065" y="99531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-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객관식 퀴즈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651635"/>
            <a:ext cx="6451238" cy="4545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 bwMode="auto">
          <a:xfrm>
            <a:off x="8465567" y="2277345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객관식 퀴즈는 문제 영역과 정보 영역으로 구분되어있다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637864" y="1815680"/>
            <a:ext cx="407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latinLnBrk="1" hangingPunct="1">
              <a:buFont typeface="Arial" pitchFamily="34" charset="0"/>
              <a:buChar char="•"/>
              <a:defRPr/>
            </a:pPr>
            <a:r>
              <a:rPr kumimoji="0"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객관식 퀴즈 화면</a:t>
            </a:r>
            <a:endParaRPr kumimoji="0" lang="en-US" altLang="ko-KR" sz="2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8466539" y="2862120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문제 영역은 문제와 보기로 화면이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8465566" y="3452004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정보 영역에는 문제 번호와 총 문제 수가 나타나있다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제목 2"/>
          <p:cNvSpPr txBox="1">
            <a:spLocks/>
          </p:cNvSpPr>
          <p:nvPr/>
        </p:nvSpPr>
        <p:spPr bwMode="auto">
          <a:xfrm>
            <a:off x="8465566" y="4036779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정답이 맞으면 점수가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점씩 올라간다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96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프로젝트 화면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485" y="98914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단어 퀴즈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3" y="1596390"/>
            <a:ext cx="6461398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 bwMode="auto">
          <a:xfrm>
            <a:off x="8465567" y="2277345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 퀴즈 는 문제 영역과 정보 영역으로 나뉘어져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637864" y="1815680"/>
            <a:ext cx="407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latinLnBrk="1" hangingPunct="1">
              <a:buFont typeface="Arial" pitchFamily="34" charset="0"/>
              <a:buChar char="•"/>
              <a:defRPr/>
            </a:pPr>
            <a:r>
              <a:rPr kumimoji="0"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  <a:ea typeface="+mn-ea"/>
                <a:cs typeface="Arial" panose="020B0604020202020204" pitchFamily="34" charset="0"/>
              </a:rPr>
              <a:t>단어 퀴즈 화면</a:t>
            </a:r>
            <a:endParaRPr kumimoji="0" lang="en-US" altLang="ko-KR" sz="2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8466539" y="2895755"/>
            <a:ext cx="324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문제 영역에는 문제와 정답을 입력할 수 있는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input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영역으로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8467512" y="3703861"/>
            <a:ext cx="324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정보영역에는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stage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진행정보와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개의 힌트를 볼 수 있는 힌트버튼 그리고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Life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로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제목 2"/>
          <p:cNvSpPr txBox="1">
            <a:spLocks/>
          </p:cNvSpPr>
          <p:nvPr/>
        </p:nvSpPr>
        <p:spPr bwMode="auto">
          <a:xfrm>
            <a:off x="8467512" y="4534858"/>
            <a:ext cx="32480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배열에 선언되어 있는 문제를 모두 맞추면 퀴즈가 종료되고 라이프가 모두 사라지면 게임이 중단된다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1263" y="437393"/>
            <a:ext cx="2656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프로젝트 화면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8545" y="101758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Hang Man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" y="1733131"/>
            <a:ext cx="6438438" cy="440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 bwMode="auto">
          <a:xfrm>
            <a:off x="8465567" y="2277345"/>
            <a:ext cx="32480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Hang Man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은 문제영역과 정보영역으로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7637864" y="1815680"/>
            <a:ext cx="407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latinLnBrk="1" hangingPunct="1">
              <a:buFont typeface="Arial" pitchFamily="34" charset="0"/>
              <a:buChar char="•"/>
              <a:defRPr/>
            </a:pPr>
            <a:r>
              <a:rPr kumimoji="0" lang="en-US" altLang="ko-KR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Hang Man </a:t>
            </a:r>
            <a:r>
              <a:rPr kumimoji="0" lang="ko-KR" altLang="en-US" sz="2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화면</a:t>
            </a:r>
            <a:endParaRPr kumimoji="0" lang="en-US" altLang="ko-KR" sz="2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8467512" y="2852115"/>
            <a:ext cx="3248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문제영역에는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Hang Man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과 문제 그리고 키보드 버튼으로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8465566" y="3683112"/>
            <a:ext cx="32480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정보영역에는 선택한 퀴즈의 주제가 표시되며 힌트를 볼 수 있는 힌트 버튼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개와 다음 문제로 넘어가는 버튼으로 구성되어 있다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제목 2"/>
          <p:cNvSpPr txBox="1">
            <a:spLocks/>
          </p:cNvSpPr>
          <p:nvPr/>
        </p:nvSpPr>
        <p:spPr bwMode="auto">
          <a:xfrm>
            <a:off x="8473145" y="4734697"/>
            <a:ext cx="32480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키보드를 클릭하여 해당 단어가 있으면 화면에 표시되고 없으면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Hang Man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그림이 변경되면서 라이프가 감소한다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4498" y="991761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랜덤함수 </a:t>
            </a:r>
            <a:r>
              <a:rPr lang="en-US" altLang="ko-KR" b="1" spc="-150" dirty="0">
                <a:solidFill>
                  <a:srgbClr val="00002F"/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- 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문제 중복 제거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620564"/>
            <a:ext cx="4825215" cy="343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 bwMode="auto">
          <a:xfrm>
            <a:off x="6421967" y="1620564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문제가 중복으로 나오는 경우를 막는 랜덤함수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6423912" y="2195334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getRandom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함수를 이용하여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0 ~ array.length-1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만큼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저장한다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6424885" y="2781888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안쪽에 위치한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반복문은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반복문이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진행되면서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번째 저장된  값이 앞서 배열에 저장된 값과 같은 게 있다면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i—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실행에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번째를 다시 실행한다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6432464" y="3833473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반복문이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끝나면 배열을 반환한다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491" y="102216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랜덤함수 </a:t>
            </a:r>
            <a:r>
              <a:rPr lang="en-US" altLang="ko-KR" b="1" spc="-150" dirty="0">
                <a:solidFill>
                  <a:srgbClr val="00002F"/>
                </a:solidFill>
                <a:latin typeface="+mn-ea"/>
              </a:rPr>
              <a:t> </a:t>
            </a:r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-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보기 관련 함수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4" y="1493100"/>
            <a:ext cx="4314825" cy="301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02" y="1493100"/>
            <a:ext cx="3889057" cy="301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제목 2"/>
          <p:cNvSpPr txBox="1">
            <a:spLocks/>
          </p:cNvSpPr>
          <p:nvPr/>
        </p:nvSpPr>
        <p:spPr bwMode="auto">
          <a:xfrm>
            <a:off x="885394" y="4672007"/>
            <a:ext cx="461357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= 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보기의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값이 저장될 배열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q_arr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=  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mix_random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으로 중복 없이 랜덤으로 저장된 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들이 저장된 배열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[0]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에는 문제의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와 같은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값이 저장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560387" lvl="1" indent="0" algn="just">
              <a:defRPr/>
            </a:pP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-&gt;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문제의 정답이 표시될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버튼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[1] ~ [3]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까지는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랜덤하게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대입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안쪽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반복문을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이용하여 서로 중복되지 않게  대입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인덱스 값이 저장된 배열을 반환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제목 2"/>
          <p:cNvSpPr txBox="1">
            <a:spLocks/>
          </p:cNvSpPr>
          <p:nvPr/>
        </p:nvSpPr>
        <p:spPr bwMode="auto">
          <a:xfrm>
            <a:off x="6309002" y="4670414"/>
            <a:ext cx="46135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저장된 보기들을 무작위로 섞는 랜덤함수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에는 정답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개와 무작위로 뽑힌 랜덤 한  보기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개로 구성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W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값을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로 이용해서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처음부터 끝까지 무작위로 섞는 것을 반복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무작위로 섞인 배열을 반환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0298" y="99176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객관식 퀴즈 </a:t>
            </a:r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 - 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버튼 생성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 bwMode="auto">
          <a:xfrm>
            <a:off x="6672453" y="1959118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객관식 퀴즈에 버튼을 생성하는 함수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6672452" y="2422128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[0]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에는 문제와 같은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[1] ~ [3]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까지는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random_setting1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을 이용하여 랜덤 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대입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6682950" y="3162768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반환된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을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random_setting2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이용하여 무작위로 뒤섞는다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6682950" y="3883983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반복문을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실행시켜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button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뒤섞인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저장된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index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위치하는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data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함수에 접근하여 그 값을 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innerText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로 버튼에 표시한다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959118"/>
            <a:ext cx="5353050" cy="299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207" y="99176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Hang Man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 </a:t>
            </a:r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 -  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단어 분리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 bwMode="auto">
          <a:xfrm>
            <a:off x="6672453" y="1959118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단어를 낱개의 문자로 분리하는 함수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6672452" y="2422128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Split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함수를 사용하여 단어를 분리한다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6682950" y="2903868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에는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split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함수로 분리된 단어의 문자들이 저장된다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6682950" y="3468484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반복문은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문제를 표시하는 부분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길이만큼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?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표시하여 글자수를 표시한다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1959118"/>
            <a:ext cx="4927238" cy="275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3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6172" y="1022168"/>
            <a:ext cx="490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Hang Man – </a:t>
            </a:r>
            <a:r>
              <a:rPr lang="ko-KR" altLang="en-US" b="1" spc="-150" dirty="0">
                <a:solidFill>
                  <a:srgbClr val="00002F"/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단어에 문자가 존재하는지 여부 판단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7137229" y="1382741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버튼을 누른 값이 단어 내에 존재하는지 여부를 판단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7137228" y="1845751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버튼에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저장된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text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값을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str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저장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7147726" y="2327491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변수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cor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을 사용하여 단어 내에 해당 문자가 있는지 없는지 여부를 판단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제목 2"/>
          <p:cNvSpPr txBox="1">
            <a:spLocks/>
          </p:cNvSpPr>
          <p:nvPr/>
        </p:nvSpPr>
        <p:spPr bwMode="auto">
          <a:xfrm>
            <a:off x="7147726" y="2892107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반복문을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실행하여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str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값이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저장된 문자들과 같은 값이 있는지 판단하여 있으면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저장된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?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들을 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str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값으로 변환하고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cor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= 1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로 전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환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03" y="1382741"/>
            <a:ext cx="61150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제목 2"/>
          <p:cNvSpPr txBox="1">
            <a:spLocks/>
          </p:cNvSpPr>
          <p:nvPr/>
        </p:nvSpPr>
        <p:spPr bwMode="auto">
          <a:xfrm>
            <a:off x="7137229" y="3760251"/>
            <a:ext cx="46135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첫 번째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조건문은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cor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== 0 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즉  버튼에 저장된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text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존재하지 않는 경우이며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Hang Man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그림이 변하며 라이프가 감소한다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 3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번 틀리게 되면 게임이 종료한다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7184853" y="4970342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두 번째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조건문은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과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이 동일한지 여부를 판단하는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조건문이며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동일하면 정답을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맞춘것으로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n-ea"/>
              </a:rPr>
              <a:t>주요 코드</a:t>
            </a:r>
            <a:endParaRPr lang="ko-KR" altLang="en-US" sz="32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518" y="1025796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n-ea"/>
              </a:rPr>
              <a:t>Hang Man – </a:t>
            </a:r>
            <a:r>
              <a:rPr lang="ko-KR" altLang="en-US" b="1" spc="-150" dirty="0">
                <a:solidFill>
                  <a:srgbClr val="00002F"/>
                </a:solidFill>
                <a:latin typeface="+mn-ea"/>
              </a:rPr>
              <a:t> </a:t>
            </a:r>
            <a:r>
              <a:rPr lang="ko-KR" altLang="en-US" b="1" spc="-150" dirty="0" smtClean="0">
                <a:solidFill>
                  <a:srgbClr val="00002F"/>
                </a:solidFill>
                <a:latin typeface="+mn-ea"/>
              </a:rPr>
              <a:t>정답 유무 확인</a:t>
            </a:r>
            <a:endParaRPr lang="ko-KR" altLang="en-US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24" name="제목 2"/>
          <p:cNvSpPr txBox="1">
            <a:spLocks/>
          </p:cNvSpPr>
          <p:nvPr/>
        </p:nvSpPr>
        <p:spPr bwMode="auto">
          <a:xfrm>
            <a:off x="7105738" y="1960564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버튼을 눌러 값이 바뀐 배열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과 기존에 저장된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이 동일한지 여부를 판단하는 함수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제목 2"/>
          <p:cNvSpPr txBox="1">
            <a:spLocks/>
          </p:cNvSpPr>
          <p:nvPr/>
        </p:nvSpPr>
        <p:spPr bwMode="auto">
          <a:xfrm>
            <a:off x="7105737" y="2592851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먼저 두 배열의 길이가 같지 않으면 같은 단어가 될 수 없기 때문에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false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반환한다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제목 2"/>
          <p:cNvSpPr txBox="1">
            <a:spLocks/>
          </p:cNvSpPr>
          <p:nvPr/>
        </p:nvSpPr>
        <p:spPr bwMode="auto">
          <a:xfrm>
            <a:off x="7137229" y="3213582"/>
            <a:ext cx="4613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반복문을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이용하여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내용과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내용이 같으면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cnt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증가시킨다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제목 2"/>
          <p:cNvSpPr txBox="1">
            <a:spLocks/>
          </p:cNvSpPr>
          <p:nvPr/>
        </p:nvSpPr>
        <p:spPr bwMode="auto">
          <a:xfrm>
            <a:off x="7137229" y="3778198"/>
            <a:ext cx="46135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마지막 </a:t>
            </a:r>
            <a:r>
              <a:rPr lang="ko-KR" altLang="en-US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반복문에서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cnt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값이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hb_arr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길이와 동일하고 </a:t>
            </a: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h_arr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의 배열의 길이와 동일하다면 두 배열의 내용이 같기 때문에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true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반환한다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제목 2"/>
          <p:cNvSpPr txBox="1">
            <a:spLocks/>
          </p:cNvSpPr>
          <p:nvPr/>
        </p:nvSpPr>
        <p:spPr bwMode="auto">
          <a:xfrm>
            <a:off x="7126732" y="4646342"/>
            <a:ext cx="4613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그렇지 않다면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false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를 반환한다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2" y="1441157"/>
            <a:ext cx="5679078" cy="411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9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373720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920694"/>
            <a:ext cx="2201573" cy="65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Project</a:t>
            </a:r>
          </a:p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제작동기 및 목표</a:t>
            </a:r>
            <a:endParaRPr lang="en-US" altLang="ko-KR" sz="2000" dirty="0" smtClean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373720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92069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ea typeface="나눔스퀘어 ExtraBold" panose="020B0600000101010101" pitchFamily="50" charset="-127"/>
              </a:rPr>
              <a:t>Project </a:t>
            </a:r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정보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373720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920694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+mn-ea"/>
              </a:rPr>
              <a:t>Project </a:t>
            </a:r>
            <a:r>
              <a:rPr lang="ko-KR" altLang="en-US" sz="2000" dirty="0" smtClean="0">
                <a:solidFill>
                  <a:srgbClr val="00002F"/>
                </a:solidFill>
                <a:latin typeface="+mn-ea"/>
              </a:rPr>
              <a:t>세부 내용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373720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920694"/>
            <a:ext cx="2201573" cy="65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+mn-ea"/>
              </a:rPr>
              <a:t>Project</a:t>
            </a:r>
            <a:endParaRPr lang="en-US" altLang="ko-KR" sz="2000" dirty="0" smtClean="0">
              <a:solidFill>
                <a:srgbClr val="00002F"/>
              </a:solidFill>
              <a:latin typeface="+mn-ea"/>
            </a:endParaRPr>
          </a:p>
          <a:p>
            <a:pPr algn="ctr"/>
            <a:r>
              <a:rPr lang="ko-KR" altLang="en-US" dirty="0" smtClean="0">
                <a:solidFill>
                  <a:srgbClr val="00002F"/>
                </a:solidFill>
                <a:latin typeface="+mn-ea"/>
              </a:rPr>
              <a:t>개선 사항 및 </a:t>
            </a:r>
            <a:r>
              <a:rPr lang="en-US" altLang="ko-KR" sz="2000" dirty="0" smtClean="0">
                <a:solidFill>
                  <a:srgbClr val="00002F"/>
                </a:solidFill>
                <a:latin typeface="+mn-ea"/>
              </a:rPr>
              <a:t>Q&amp;A</a:t>
            </a:r>
            <a:endParaRPr lang="ko-KR" altLang="en-US" sz="200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9675" y="627893"/>
            <a:ext cx="219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3200" b="1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96484" y="439059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제작 기간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43543" y="4390594"/>
            <a:ext cx="2454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프로젝트 주요 기능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36559" y="459002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개선사</a:t>
            </a:r>
            <a:r>
              <a:rPr lang="ko-KR" altLang="en-US" dirty="0">
                <a:latin typeface="+mn-ea"/>
              </a:rPr>
              <a:t>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96484" y="475992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개발 환경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15251" y="475992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프로그램 화면</a:t>
            </a:r>
            <a:endParaRPr lang="ko-KR" altLang="en-US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46081" y="5129258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주요 코드</a:t>
            </a:r>
            <a:endParaRPr lang="ko-KR" altLang="en-US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338537" y="4996226"/>
            <a:ext cx="96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. Q&amp;A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solidFill>
                  <a:srgbClr val="00002F"/>
                </a:solidFill>
                <a:latin typeface="+mj-ea"/>
                <a:ea typeface="+mj-ea"/>
              </a:rPr>
              <a:t>04</a:t>
            </a:r>
            <a:endParaRPr lang="ko-KR" altLang="en-US" sz="4400" b="1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ea"/>
                <a:ea typeface="+mj-ea"/>
              </a:rPr>
              <a:t>Project </a:t>
            </a:r>
            <a:r>
              <a:rPr lang="ko-KR" altLang="en-US" dirty="0" smtClean="0">
                <a:latin typeface="+mj-ea"/>
                <a:ea typeface="+mj-ea"/>
              </a:rPr>
              <a:t>개선 사항 및 </a:t>
            </a:r>
            <a:r>
              <a:rPr lang="en-US" altLang="ko-KR" dirty="0" smtClean="0">
                <a:latin typeface="+mj-ea"/>
                <a:ea typeface="+mj-ea"/>
              </a:rPr>
              <a:t>Q&amp;A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Improvemen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56" y="2763516"/>
            <a:ext cx="5358682" cy="37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개선 사항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0246" y="989148"/>
            <a:ext cx="150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 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객관식 퀴즈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803" y="1676504"/>
            <a:ext cx="669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단어의 개수가 많아지면 문제 수가 매우 많아져 퀴즈를 진행하는데 있어 오랜 시간이 걸림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0683" y="2515642"/>
            <a:ext cx="669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단어의 </a:t>
            </a:r>
            <a:r>
              <a:rPr lang="ko-KR" altLang="en-US" sz="2000" b="1" spc="-1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개수를 지정하는 기능을 추가하여 퀴즈 시작 버튼을 누르면 문제 수를 지정하는 기능 추가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9803" y="3223528"/>
            <a:ext cx="669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버튼을 누름과 동시에 오답인 경우 오답에 대한 정보가 없음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0683" y="4062666"/>
            <a:ext cx="6699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버튼을 누를 때 마다 정답인지 오답인지 보여주는 화면을 추가하고  오답인 경우 정답과 해설을 보여주는 화면을 추가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Improvemen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56" y="2763516"/>
            <a:ext cx="5358682" cy="37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개선 사항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6044" y="9891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 </a:t>
            </a:r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단어 퀴즈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803" y="3698344"/>
            <a:ext cx="669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틀린 단어만 학습할 수 있는 기능 없음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0683" y="4199821"/>
            <a:ext cx="669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단어가 틀리는 경우 틀린 단어만 저장하는 배열을 추가하여 틀린 단어만 따로 학습 가능한 기능 추가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9803" y="1788108"/>
            <a:ext cx="669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게임의 진행방식 변경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0683" y="2289079"/>
            <a:ext cx="6699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지금은 퀴즈의 기능이지만 단어를 학습하기 위한 기능인 경우 라이프가 아닌 틀린 단어와 맞은 단어를 따로 분류하여 틀린 단어를 집중적으로 학습할 수 있는 기능 추가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7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Improvemen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56" y="2763516"/>
            <a:ext cx="5358682" cy="37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70794" y="437393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개선 사항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7154" y="98914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rgbClr val="00002F"/>
                </a:solidFill>
                <a:latin typeface="+mj-ea"/>
                <a:ea typeface="+mj-ea"/>
              </a:rPr>
              <a:t>-  Hang Man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9803" y="1676504"/>
            <a:ext cx="669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문제가 영어로 밖에 진행되지 않는 부분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0683" y="2315587"/>
            <a:ext cx="6699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한글도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Hang Man</a:t>
            </a: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 가능하도록 개선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9803" y="3223528"/>
            <a:ext cx="669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키보드 버튼의 형식 변경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0682" y="3798506"/>
            <a:ext cx="669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클릭한 버튼은 다시 클릭이 되지 않는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disabled </a:t>
            </a: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속성을 추가하여 사용자가 눌렀던 단어를 쉽게 알아볼 수 있게 함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07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0100" y="437393"/>
            <a:ext cx="133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Q &amp; A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j-ea"/>
                <a:ea typeface="+mj-ea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32" y="1235680"/>
            <a:ext cx="9497060" cy="486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960" y="2579553"/>
            <a:ext cx="5480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 smtClean="0">
                <a:solidFill>
                  <a:srgbClr val="00002F"/>
                </a:solidFill>
                <a:latin typeface="+mj-ea"/>
                <a:ea typeface="+mj-ea"/>
              </a:rPr>
              <a:t>Thank you</a:t>
            </a:r>
            <a:endParaRPr lang="ko-KR" altLang="en-US" sz="8800" b="1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solidFill>
                  <a:srgbClr val="00002F"/>
                </a:solidFill>
                <a:latin typeface="+mj-ea"/>
                <a:ea typeface="+mj-ea"/>
              </a:rPr>
              <a:t>01</a:t>
            </a:r>
            <a:endParaRPr lang="ko-KR" altLang="en-US" sz="4400" b="1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j-lt"/>
                <a:ea typeface="나눔스퀘어 Bold" panose="020B0600000101010101" pitchFamily="50" charset="-127"/>
              </a:rPr>
              <a:t>Project</a:t>
            </a:r>
            <a:r>
              <a:rPr lang="ko-KR" altLang="en-US" dirty="0" smtClean="0">
                <a:latin typeface="+mj-lt"/>
                <a:ea typeface="나눔스퀘어 Bold" panose="020B0600000101010101" pitchFamily="50" charset="-127"/>
              </a:rPr>
              <a:t> 주제 및 목표</a:t>
            </a:r>
            <a:endParaRPr lang="ko-KR" altLang="en-US" dirty="0"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874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68861" y="49894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+mn-ea"/>
              </a:rPr>
              <a:t>제작동기 및 목표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0995" y="1006929"/>
            <a:ext cx="133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+mn-ea"/>
              </a:rPr>
              <a:t>제작동기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6150" y="1766171"/>
            <a:ext cx="93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처음 단어 퀴즈를 했을 당시 </a:t>
            </a:r>
            <a:r>
              <a:rPr lang="en-US" altLang="ko-KR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80</a:t>
            </a: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개가 넘는 단어에 놀랐고 앞으로 늘어날 단어에 대해서 압박감을 느꼈다</a:t>
            </a:r>
            <a:r>
              <a:rPr lang="en-US" altLang="ko-KR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6151" y="3076811"/>
            <a:ext cx="935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단어를 어떻게 하면 쉽게 외울 수 있는지 고민을 하게 되었다</a:t>
            </a:r>
            <a:r>
              <a:rPr lang="en-US" altLang="ko-KR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6151" y="4286109"/>
            <a:ext cx="93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그리하여 많은 종류의 퀴즈를 활용하여 학습을 하는 프로그램을 만들겠다는 동기가 생겼다</a:t>
            </a:r>
            <a:r>
              <a:rPr lang="en-US" altLang="ko-KR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874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9536" y="477111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+mn-ea"/>
              </a:rPr>
              <a:t>제작동기 및 목표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80" y="498947"/>
            <a:ext cx="56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+mn-ea"/>
              </a:rPr>
              <a:t>01.</a:t>
            </a:r>
            <a:endParaRPr lang="ko-KR" altLang="en-US" sz="2400" b="1" spc="-150" dirty="0">
              <a:solidFill>
                <a:srgbClr val="00002F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8365" y="98914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rgbClr val="00002F"/>
                </a:solidFill>
                <a:latin typeface="+mn-ea"/>
              </a:rPr>
              <a:t>목</a:t>
            </a:r>
            <a:r>
              <a:rPr lang="ko-KR" altLang="en-US" sz="2400" b="1" spc="-150" dirty="0">
                <a:solidFill>
                  <a:srgbClr val="00002F"/>
                </a:solidFill>
                <a:latin typeface="+mn-ea"/>
              </a:rPr>
              <a:t>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150" y="1766171"/>
            <a:ext cx="93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무턱대고 단어를 외우는 것이 아닌 처음에는 </a:t>
            </a:r>
            <a:r>
              <a:rPr lang="en-US" altLang="ko-KR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지선다형 퀴즈를 활용하여 보다 쉽게 단어를 암기한 후</a:t>
            </a:r>
            <a:endParaRPr lang="en-US" altLang="ko-KR" sz="24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6151" y="3483211"/>
            <a:ext cx="93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ko-KR" altLang="en-US" sz="24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단어의 설명을 보고 단어를 직접 입력하여 단어를 외우는 방식으로 진행하기로 목표를 설정</a:t>
            </a:r>
            <a:r>
              <a:rPr lang="ko-KR" altLang="en-US" sz="24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</a:t>
            </a:r>
            <a:endParaRPr lang="en-US" altLang="ko-KR" sz="2400" b="1" spc="-15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23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solidFill>
                  <a:srgbClr val="00002F"/>
                </a:solidFill>
                <a:latin typeface="+mj-ea"/>
                <a:ea typeface="+mj-ea"/>
              </a:rPr>
              <a:t>02</a:t>
            </a:r>
            <a:endParaRPr lang="ko-KR" altLang="en-US" sz="4400" b="1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Project </a:t>
            </a:r>
            <a:r>
              <a:rPr lang="ko-KR" altLang="en-US" dirty="0" smtClean="0">
                <a:latin typeface="+mn-ea"/>
              </a:rPr>
              <a:t>정보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6986" y="437393"/>
            <a:ext cx="2321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Project </a:t>
            </a:r>
            <a:r>
              <a:rPr lang="ko-KR" altLang="en-US" sz="3200" b="1" spc="-150" dirty="0" smtClean="0">
                <a:solidFill>
                  <a:srgbClr val="00002F"/>
                </a:solidFill>
                <a:latin typeface="+mj-ea"/>
                <a:ea typeface="+mj-ea"/>
              </a:rPr>
              <a:t>정보</a:t>
            </a:r>
            <a:endParaRPr lang="ko-KR" altLang="en-US" sz="3200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4774" y="98559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00002F"/>
                </a:solidFill>
                <a:latin typeface="+mj-ea"/>
                <a:ea typeface="+mj-ea"/>
              </a:rPr>
              <a:t>제작 기간 및 개발 환경</a:t>
            </a:r>
            <a:endParaRPr lang="ko-KR" altLang="en-US" b="1" spc="-15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22" name="제목 2"/>
          <p:cNvSpPr txBox="1">
            <a:spLocks/>
          </p:cNvSpPr>
          <p:nvPr/>
        </p:nvSpPr>
        <p:spPr bwMode="auto">
          <a:xfrm>
            <a:off x="2018313" y="3872425"/>
            <a:ext cx="2019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제작 기간 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제목 2"/>
          <p:cNvSpPr txBox="1">
            <a:spLocks/>
          </p:cNvSpPr>
          <p:nvPr/>
        </p:nvSpPr>
        <p:spPr bwMode="auto">
          <a:xfrm>
            <a:off x="2060382" y="4410905"/>
            <a:ext cx="19351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2018 .12.09</a:t>
            </a:r>
          </a:p>
          <a:p>
            <a:pPr algn="ctr"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~</a:t>
            </a:r>
          </a:p>
          <a:p>
            <a:pPr algn="ctr"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2018.12.13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총 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5</a:t>
            </a: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일간 진행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81" y="1743401"/>
            <a:ext cx="1923257" cy="190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55" y="1564640"/>
            <a:ext cx="1851592" cy="208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제목 2"/>
          <p:cNvSpPr txBox="1">
            <a:spLocks/>
          </p:cNvSpPr>
          <p:nvPr/>
        </p:nvSpPr>
        <p:spPr bwMode="auto">
          <a:xfrm>
            <a:off x="5130541" y="3873890"/>
            <a:ext cx="22108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 프로그래밍 언어 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제목 2"/>
          <p:cNvSpPr txBox="1">
            <a:spLocks/>
          </p:cNvSpPr>
          <p:nvPr/>
        </p:nvSpPr>
        <p:spPr bwMode="auto">
          <a:xfrm>
            <a:off x="5268370" y="4522152"/>
            <a:ext cx="1935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JavaScript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82" y="1878135"/>
            <a:ext cx="1994290" cy="19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제목 2"/>
          <p:cNvSpPr txBox="1">
            <a:spLocks/>
          </p:cNvSpPr>
          <p:nvPr/>
        </p:nvSpPr>
        <p:spPr bwMode="auto">
          <a:xfrm>
            <a:off x="8148952" y="3865195"/>
            <a:ext cx="2210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사용 개발 환경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제목 2"/>
          <p:cNvSpPr txBox="1">
            <a:spLocks/>
          </p:cNvSpPr>
          <p:nvPr/>
        </p:nvSpPr>
        <p:spPr bwMode="auto">
          <a:xfrm>
            <a:off x="8286781" y="4522152"/>
            <a:ext cx="1935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600" b="1" spc="-150" dirty="0" err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EditPlus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5.0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solidFill>
                  <a:srgbClr val="00002F"/>
                </a:solidFill>
                <a:latin typeface="+mj-ea"/>
                <a:ea typeface="+mj-ea"/>
              </a:rPr>
              <a:t>03</a:t>
            </a:r>
            <a:endParaRPr lang="ko-KR" altLang="en-US" sz="4400" b="1" spc="-300" dirty="0">
              <a:solidFill>
                <a:srgbClr val="00002F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Project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+mn-ea"/>
              </a:rPr>
              <a:t>세부 내용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31042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5241" y="404373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주요 기능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제목 2"/>
          <p:cNvSpPr txBox="1">
            <a:spLocks/>
          </p:cNvSpPr>
          <p:nvPr/>
        </p:nvSpPr>
        <p:spPr bwMode="auto">
          <a:xfrm>
            <a:off x="1853455" y="2115822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객관식  퀴즈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Box 19"/>
          <p:cNvSpPr txBox="1">
            <a:spLocks noChangeArrowheads="1"/>
          </p:cNvSpPr>
          <p:nvPr/>
        </p:nvSpPr>
        <p:spPr bwMode="auto">
          <a:xfrm>
            <a:off x="2135392" y="1247459"/>
            <a:ext cx="766064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QUIZS</a:t>
            </a:r>
          </a:p>
        </p:txBody>
      </p:sp>
      <p:sp>
        <p:nvSpPr>
          <p:cNvPr id="34" name="제목 2"/>
          <p:cNvSpPr txBox="1">
            <a:spLocks/>
          </p:cNvSpPr>
          <p:nvPr/>
        </p:nvSpPr>
        <p:spPr bwMode="auto">
          <a:xfrm>
            <a:off x="4956063" y="2115822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단어 퀴즈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제목 2"/>
          <p:cNvSpPr txBox="1">
            <a:spLocks/>
          </p:cNvSpPr>
          <p:nvPr/>
        </p:nvSpPr>
        <p:spPr bwMode="auto">
          <a:xfrm>
            <a:off x="7991364" y="2115822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20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3. Hang Man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제목 2"/>
          <p:cNvSpPr txBox="1">
            <a:spLocks/>
          </p:cNvSpPr>
          <p:nvPr/>
        </p:nvSpPr>
        <p:spPr bwMode="auto">
          <a:xfrm>
            <a:off x="1717906" y="2764984"/>
            <a:ext cx="229039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단어의 정의가 문제로 나오고  해당 단어가 보기로 나오는 퀴즈 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단어의  정의와 해당 단어는 한 쌍의 배열로 저장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보기는 랜덤함수를 여러 번 사용하여 중복 없이 매번 정답의 위치가 변한다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제목 2"/>
          <p:cNvSpPr txBox="1">
            <a:spLocks/>
          </p:cNvSpPr>
          <p:nvPr/>
        </p:nvSpPr>
        <p:spPr bwMode="auto">
          <a:xfrm>
            <a:off x="4939258" y="2764985"/>
            <a:ext cx="205290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단어의 정의가 문제로 나오고 해당 단어가 정답인 퀴즈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단어를 직접 타이핑 하여 해당 배열의 단어와 일치하는지 여부를 판단 정답의 유무를 가린다</a:t>
            </a:r>
            <a:r>
              <a:rPr lang="en-US" altLang="ko-KR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" name="제목 2"/>
          <p:cNvSpPr txBox="1">
            <a:spLocks/>
          </p:cNvSpPr>
          <p:nvPr/>
        </p:nvSpPr>
        <p:spPr bwMode="auto">
          <a:xfrm>
            <a:off x="7932650" y="2746129"/>
            <a:ext cx="213672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단어가 나오고 단어를 유추할 수 있는 정보를 보고 단어를 맞추는 퀴즈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해당 문자를 낱개의 문자로 분리하여 배열에 저장 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ko-KR" altLang="en-US" sz="1600" b="1" spc="-150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키보드를 클릭할 때 마다 해당 문자가 배열 내에 있는지 여부를 판단하여 문제를 맞추는 방식 </a:t>
            </a:r>
            <a:endParaRPr lang="en-US" altLang="ko-KR" sz="1600" b="1" spc="-150" dirty="0" smtClean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1112</Words>
  <Application>Microsoft Office PowerPoint</Application>
  <PresentationFormat>사용자 지정</PresentationFormat>
  <Paragraphs>178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Arial Black</vt:lpstr>
      <vt:lpstr>나눔스퀘어 ExtraBold</vt:lpstr>
      <vt:lpstr>나눔스퀘어 Bold</vt:lpstr>
      <vt:lpstr>맑은 고딕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장성호</cp:lastModifiedBy>
  <cp:revision>95</cp:revision>
  <dcterms:created xsi:type="dcterms:W3CDTF">2017-05-29T09:12:16Z</dcterms:created>
  <dcterms:modified xsi:type="dcterms:W3CDTF">2018-12-14T01:25:51Z</dcterms:modified>
</cp:coreProperties>
</file>