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62C4EB-E038-44A5-AB08-64BCF5182CF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117618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2C4EB-E038-44A5-AB08-64BCF5182CF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38536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2C4EB-E038-44A5-AB08-64BCF5182CF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39223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2C4EB-E038-44A5-AB08-64BCF5182CF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302742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2C4EB-E038-44A5-AB08-64BCF5182CF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27266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62C4EB-E038-44A5-AB08-64BCF5182CFE}"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42609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62C4EB-E038-44A5-AB08-64BCF5182CFE}" type="datetimeFigureOut">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20618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62C4EB-E038-44A5-AB08-64BCF5182CFE}" type="datetimeFigureOut">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285878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2C4EB-E038-44A5-AB08-64BCF5182CFE}" type="datetimeFigureOut">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18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2C4EB-E038-44A5-AB08-64BCF5182CFE}"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67183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2C4EB-E038-44A5-AB08-64BCF5182CFE}"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C5DAC-EAA1-4246-9F3A-5FF87D6C5B63}" type="slidenum">
              <a:rPr lang="en-US" smtClean="0"/>
              <a:t>‹#›</a:t>
            </a:fld>
            <a:endParaRPr lang="en-US"/>
          </a:p>
        </p:txBody>
      </p:sp>
    </p:spTree>
    <p:extLst>
      <p:ext uri="{BB962C8B-B14F-4D97-AF65-F5344CB8AC3E}">
        <p14:creationId xmlns:p14="http://schemas.microsoft.com/office/powerpoint/2010/main" val="259114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2C4EB-E038-44A5-AB08-64BCF5182CFE}" type="datetimeFigureOut">
              <a:rPr lang="en-US" smtClean="0"/>
              <a:t>7/18/2016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C5DAC-EAA1-4246-9F3A-5FF87D6C5B63}" type="slidenum">
              <a:rPr lang="en-US" smtClean="0"/>
              <a:t>‹#›</a:t>
            </a:fld>
            <a:endParaRPr lang="en-US"/>
          </a:p>
        </p:txBody>
      </p:sp>
    </p:spTree>
    <p:extLst>
      <p:ext uri="{BB962C8B-B14F-4D97-AF65-F5344CB8AC3E}">
        <p14:creationId xmlns:p14="http://schemas.microsoft.com/office/powerpoint/2010/main" val="357974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Account Manager</a:t>
            </a:r>
            <a:endParaRPr lang="en-US" dirty="0"/>
          </a:p>
        </p:txBody>
      </p:sp>
      <p:sp>
        <p:nvSpPr>
          <p:cNvPr id="3" name="Subtitle 2"/>
          <p:cNvSpPr>
            <a:spLocks noGrp="1"/>
          </p:cNvSpPr>
          <p:nvPr>
            <p:ph type="subTitle" idx="1"/>
          </p:nvPr>
        </p:nvSpPr>
        <p:spPr/>
        <p:txBody>
          <a:bodyPr/>
          <a:lstStyle/>
          <a:p>
            <a:r>
              <a:rPr lang="en-US" dirty="0" smtClean="0"/>
              <a:t>Instructions.</a:t>
            </a:r>
            <a:endParaRPr lang="en-US" dirty="0"/>
          </a:p>
        </p:txBody>
      </p:sp>
    </p:spTree>
    <p:extLst>
      <p:ext uri="{BB962C8B-B14F-4D97-AF65-F5344CB8AC3E}">
        <p14:creationId xmlns:p14="http://schemas.microsoft.com/office/powerpoint/2010/main" val="44922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Expenses</a:t>
            </a:r>
            <a:endParaRPr lang="en-US" dirty="0"/>
          </a:p>
        </p:txBody>
      </p:sp>
      <p:sp>
        <p:nvSpPr>
          <p:cNvPr id="3" name="Content Placeholder 2"/>
          <p:cNvSpPr>
            <a:spLocks noGrp="1"/>
          </p:cNvSpPr>
          <p:nvPr>
            <p:ph idx="1"/>
          </p:nvPr>
        </p:nvSpPr>
        <p:spPr/>
        <p:txBody>
          <a:bodyPr>
            <a:normAutofit/>
          </a:bodyPr>
          <a:lstStyle/>
          <a:p>
            <a:r>
              <a:rPr lang="en-US" sz="2000" dirty="0" smtClean="0"/>
              <a:t>Expense tree:</a:t>
            </a:r>
          </a:p>
          <a:p>
            <a:r>
              <a:rPr lang="en-US" sz="2000" dirty="0" smtClean="0"/>
              <a:t> There is edit, new and delete option in expense tree. You can easily make your own tree from this buttons. Just click on “NEW” for creating a new node. You can edit it by clicking on edit. And to delete it, just press delete.</a:t>
            </a:r>
          </a:p>
          <a:p>
            <a:endParaRPr lang="en-US" sz="2000" dirty="0" smtClean="0"/>
          </a:p>
          <a:p>
            <a:r>
              <a:rPr lang="en-US" sz="2000" dirty="0" smtClean="0"/>
              <a:t>New Expense:</a:t>
            </a:r>
          </a:p>
          <a:p>
            <a:r>
              <a:rPr lang="en-US" sz="2000" dirty="0" smtClean="0"/>
              <a:t>Click on new expense to insert a new expense data. Fill up all the text boxes. And its done. </a:t>
            </a:r>
          </a:p>
          <a:p>
            <a:endParaRPr lang="en-US" sz="2000" dirty="0" smtClean="0"/>
          </a:p>
          <a:p>
            <a:r>
              <a:rPr lang="en-US" sz="2000" dirty="0" smtClean="0"/>
              <a:t>Expense Table: </a:t>
            </a:r>
          </a:p>
          <a:p>
            <a:r>
              <a:rPr lang="en-US" sz="2000" dirty="0" smtClean="0"/>
              <a:t>The table of  all the expenses you have made. You can search by search header. Also can use the filter button( lower corner). You can make different search at the same time.</a:t>
            </a:r>
          </a:p>
          <a:p>
            <a:pPr marL="0" indent="0">
              <a:buNone/>
            </a:pPr>
            <a:endParaRPr lang="en-US" sz="2000" dirty="0"/>
          </a:p>
        </p:txBody>
      </p:sp>
    </p:spTree>
    <p:extLst>
      <p:ext uri="{BB962C8B-B14F-4D97-AF65-F5344CB8AC3E}">
        <p14:creationId xmlns:p14="http://schemas.microsoft.com/office/powerpoint/2010/main" val="294110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Revenues</a:t>
            </a:r>
            <a:endParaRPr lang="en-US" dirty="0"/>
          </a:p>
        </p:txBody>
      </p:sp>
      <p:sp>
        <p:nvSpPr>
          <p:cNvPr id="3" name="Content Placeholder 2"/>
          <p:cNvSpPr>
            <a:spLocks noGrp="1"/>
          </p:cNvSpPr>
          <p:nvPr>
            <p:ph idx="1"/>
          </p:nvPr>
        </p:nvSpPr>
        <p:spPr/>
        <p:txBody>
          <a:bodyPr>
            <a:normAutofit/>
          </a:bodyPr>
          <a:lstStyle/>
          <a:p>
            <a:r>
              <a:rPr lang="en-US" sz="2000" dirty="0" smtClean="0"/>
              <a:t>Revenue tree:</a:t>
            </a:r>
          </a:p>
          <a:p>
            <a:r>
              <a:rPr lang="en-US" sz="2000" dirty="0" smtClean="0"/>
              <a:t> Same as expense tree. You can easily make your own tree from this buttons. Just click on “NEW” for creating a new node. You can edit it by clicking on edit. And to delete it, just press delete.</a:t>
            </a:r>
          </a:p>
          <a:p>
            <a:endParaRPr lang="en-US" sz="2000" dirty="0" smtClean="0"/>
          </a:p>
          <a:p>
            <a:r>
              <a:rPr lang="en-US" sz="2000" dirty="0" smtClean="0"/>
              <a:t>New Revenue:</a:t>
            </a:r>
          </a:p>
          <a:p>
            <a:r>
              <a:rPr lang="en-US" sz="2000" dirty="0" smtClean="0"/>
              <a:t>Click on new revenue to insert a new revenue data. Fill up all the text boxes. And its done. </a:t>
            </a:r>
          </a:p>
          <a:p>
            <a:endParaRPr lang="en-US" sz="2000" dirty="0" smtClean="0"/>
          </a:p>
          <a:p>
            <a:r>
              <a:rPr lang="en-US" sz="2000" dirty="0" smtClean="0"/>
              <a:t>Revenues Table: </a:t>
            </a:r>
          </a:p>
          <a:p>
            <a:r>
              <a:rPr lang="en-US" sz="2000" dirty="0" smtClean="0"/>
              <a:t>The table of  all the revenues you have made. You can search by search header. Also can use the filter button( lower corner). You can make different search at the same time.</a:t>
            </a:r>
          </a:p>
          <a:p>
            <a:pPr marL="0" indent="0">
              <a:buNone/>
            </a:pPr>
            <a:endParaRPr lang="en-US" sz="2000" dirty="0" smtClean="0"/>
          </a:p>
          <a:p>
            <a:endParaRPr lang="en-US" sz="2000" dirty="0"/>
          </a:p>
        </p:txBody>
      </p:sp>
    </p:spTree>
    <p:extLst>
      <p:ext uri="{BB962C8B-B14F-4D97-AF65-F5344CB8AC3E}">
        <p14:creationId xmlns:p14="http://schemas.microsoft.com/office/powerpoint/2010/main" val="174385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a:t>
            </a:r>
            <a:endParaRPr lang="en-US" dirty="0"/>
          </a:p>
        </p:txBody>
      </p:sp>
      <p:sp>
        <p:nvSpPr>
          <p:cNvPr id="3" name="Content Placeholder 2"/>
          <p:cNvSpPr>
            <a:spLocks noGrp="1"/>
          </p:cNvSpPr>
          <p:nvPr>
            <p:ph idx="1"/>
          </p:nvPr>
        </p:nvSpPr>
        <p:spPr/>
        <p:txBody>
          <a:bodyPr/>
          <a:lstStyle/>
          <a:p>
            <a:r>
              <a:rPr lang="en-US" dirty="0" smtClean="0"/>
              <a:t>New Loan</a:t>
            </a:r>
          </a:p>
          <a:p>
            <a:r>
              <a:rPr lang="en-US" dirty="0" smtClean="0"/>
              <a:t>Click on new Loan and insert all data. Its just same as the expense and revenue. </a:t>
            </a:r>
          </a:p>
          <a:p>
            <a:endParaRPr lang="en-US" dirty="0"/>
          </a:p>
          <a:p>
            <a:r>
              <a:rPr lang="en-US" dirty="0" smtClean="0"/>
              <a:t>Table of loan:</a:t>
            </a:r>
          </a:p>
          <a:p>
            <a:r>
              <a:rPr lang="en-US" dirty="0" smtClean="0"/>
              <a:t>This table will show the data of all loan. You can edit it, delete it, and can search various data from it. To search data from it, you have to use boxes on the headers. </a:t>
            </a:r>
            <a:endParaRPr lang="en-US" dirty="0"/>
          </a:p>
        </p:txBody>
      </p:sp>
    </p:spTree>
    <p:extLst>
      <p:ext uri="{BB962C8B-B14F-4D97-AF65-F5344CB8AC3E}">
        <p14:creationId xmlns:p14="http://schemas.microsoft.com/office/powerpoint/2010/main" val="373862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Refund</a:t>
            </a:r>
            <a:endParaRPr lang="en-US" dirty="0"/>
          </a:p>
        </p:txBody>
      </p:sp>
      <p:sp>
        <p:nvSpPr>
          <p:cNvPr id="3" name="Content Placeholder 2"/>
          <p:cNvSpPr>
            <a:spLocks noGrp="1"/>
          </p:cNvSpPr>
          <p:nvPr>
            <p:ph idx="1"/>
          </p:nvPr>
        </p:nvSpPr>
        <p:spPr/>
        <p:txBody>
          <a:bodyPr/>
          <a:lstStyle/>
          <a:p>
            <a:r>
              <a:rPr lang="en-US" dirty="0" smtClean="0"/>
              <a:t>New Loan refund:</a:t>
            </a:r>
          </a:p>
          <a:p>
            <a:r>
              <a:rPr lang="en-US" dirty="0" smtClean="0"/>
              <a:t>Click on new loan refund to make a refund history.</a:t>
            </a:r>
          </a:p>
          <a:p>
            <a:endParaRPr lang="en-US" dirty="0"/>
          </a:p>
          <a:p>
            <a:r>
              <a:rPr lang="en-US" dirty="0" smtClean="0"/>
              <a:t>Loan refund table:</a:t>
            </a:r>
          </a:p>
          <a:p>
            <a:r>
              <a:rPr lang="en-US" dirty="0" smtClean="0"/>
              <a:t>This table will show you data of all refunds. You can </a:t>
            </a:r>
            <a:r>
              <a:rPr lang="en-US" dirty="0" err="1" smtClean="0"/>
              <a:t>edit,delete</a:t>
            </a:r>
            <a:r>
              <a:rPr lang="en-US" dirty="0" smtClean="0"/>
              <a:t> and search from it.</a:t>
            </a:r>
            <a:endParaRPr lang="en-US" dirty="0"/>
          </a:p>
        </p:txBody>
      </p:sp>
    </p:spTree>
    <p:extLst>
      <p:ext uri="{BB962C8B-B14F-4D97-AF65-F5344CB8AC3E}">
        <p14:creationId xmlns:p14="http://schemas.microsoft.com/office/powerpoint/2010/main" val="292958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endParaRPr lang="en-US" dirty="0"/>
          </a:p>
        </p:txBody>
      </p:sp>
      <p:sp>
        <p:nvSpPr>
          <p:cNvPr id="3" name="Content Placeholder 2"/>
          <p:cNvSpPr>
            <a:spLocks noGrp="1"/>
          </p:cNvSpPr>
          <p:nvPr>
            <p:ph idx="1"/>
          </p:nvPr>
        </p:nvSpPr>
        <p:spPr/>
        <p:txBody>
          <a:bodyPr/>
          <a:lstStyle/>
          <a:p>
            <a:r>
              <a:rPr lang="en-US" dirty="0" smtClean="0"/>
              <a:t>You can see the user list. From this list you can delete any user, you can delete his authentication. And you also have to give any new user’s authentication power from this list.</a:t>
            </a:r>
            <a:endParaRPr lang="en-US" dirty="0"/>
          </a:p>
        </p:txBody>
      </p:sp>
    </p:spTree>
    <p:extLst>
      <p:ext uri="{BB962C8B-B14F-4D97-AF65-F5344CB8AC3E}">
        <p14:creationId xmlns:p14="http://schemas.microsoft.com/office/powerpoint/2010/main" val="209955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387</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Online Account Manager</vt:lpstr>
      <vt:lpstr>Expenses</vt:lpstr>
      <vt:lpstr>Revenues</vt:lpstr>
      <vt:lpstr>Loan</vt:lpstr>
      <vt:lpstr>Loan Refund</vt:lpstr>
      <vt:lpstr>User</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Account Manager</dc:title>
  <dc:creator>Superstorm</dc:creator>
  <cp:lastModifiedBy>Superstorm</cp:lastModifiedBy>
  <cp:revision>4</cp:revision>
  <dcterms:created xsi:type="dcterms:W3CDTF">2016-07-17T18:20:05Z</dcterms:created>
  <dcterms:modified xsi:type="dcterms:W3CDTF">2016-07-17T18:53:00Z</dcterms:modified>
</cp:coreProperties>
</file>