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BFC7F-BDD9-4F21-AED4-221FF884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1EDBA-BFC5-4530-BF23-9EA7B80F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8FC95-1D55-4D24-9F97-9711C0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BFB47-07A2-41F6-B1AA-F802ED9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19EB6-B004-451C-BB73-ABE278B2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7D601-8C79-435D-B2B9-E704CA5A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D7DBD-22E3-4F1E-BD2A-AD84B1D9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9C8C2-8BC7-441E-8D97-3EC3538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11C77-3A5B-4574-B3CC-BA53496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E146A-8C6D-466A-A972-746DE720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A961F5-EEC5-4F39-AFCC-AD4A81B92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FB477-D2BE-4C5F-B2C8-EECFDD26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7EBD-E48C-4706-AF0E-464AD8D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0F3C9-90B2-48BF-BF17-1CD43C0D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81AC3-8610-4ACB-85D6-8E58A77C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7E7A8-F7C7-42E5-AA19-B0DA37A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5F76D-485F-4B94-BA4D-FAA708F6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3042D-3D52-4C6B-827D-E1548CA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DD662-B195-4078-A639-AA0423A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EF3F0-5E04-4B13-8DDC-F949AB1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5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4D52C-610D-4F83-BBC7-972B3AFF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8846E-CE6D-4CAB-AF0C-8DB1F21A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C5F1B-DFFC-4E51-B6F9-E0355FD7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CB8C8-66D1-43C1-AE30-DC8278D4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563B0-E299-49D3-89D7-1B26A705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7B954-20BC-4953-B3FA-5577678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A2D50-FD2A-4195-933B-5A454FDDC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65730-3966-481A-97DA-85463578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3A86A-0FBD-4EF8-892C-A654759B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CBCC4-94E7-4833-BB4D-ED35BF3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EA36B-DF12-4E0E-BE89-37816331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FC1BD-76FF-4733-B0BD-41A3C14B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5B436-F789-46BD-B958-8B6DAC33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22BEE-A3FB-47A8-A85A-F1B2621F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37384E-0058-4F25-9E40-787292E9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AD8E68-E729-49A7-8C53-F2B665EE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0E3FCB-8306-46E2-A48F-6A4C0F8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9BB15-4A98-4562-BEF0-8E82676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5A018E-647F-4892-B020-1CAAD1D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8F3B-1DFA-4C6A-A43C-BA489AD8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4E867-7FF9-45FD-A7DB-9631E239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9C7A2B-521F-4D9F-A206-59A8EF6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DBED8D-2AB1-49E7-AFF3-ECAB4418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96A5F2-A0FA-44DE-A8A9-97C6E92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DF724C-CCA3-4877-B3B2-3CE48A9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285C5E-A5CB-4BB5-8304-633A6A42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F6941-CC5D-4653-8CEF-55E7AA1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7AEE0-F7EE-4FE4-8F69-5218A475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601894-619A-4231-BE8D-9D75C2A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D9D1E-7C9C-4F31-8652-D7A8DC65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5ABB23-BD74-4B0E-A104-90213AF3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B1E5B-71BD-48BF-9430-43D9F31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0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44921-D595-42BB-B0A7-5C5F0E8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BD3BF4-CE0C-45F5-954A-115C21F4E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5A0DA9-FDD8-4365-878E-9DFB0D7B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D37FEC-6151-4B11-8879-8CEBE4A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49E1C-B842-42C3-BAEE-C5BC5A24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5DFD-5792-46EB-8544-04B9BE0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442749-A899-4C39-936B-96C3DCD6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0A3A0-9014-4974-BC2B-7D4EA79D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B364C-69D3-4AB1-A627-AD6EB4A00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29AF-9190-4E93-8491-298A7DE4074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68D99-5A7E-4986-9D4E-230E767C8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92FCD-6F3A-4535-9764-523F4502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9141-9E4D-4A8B-B7EB-DB725514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990"/>
            <a:ext cx="9144000" cy="953194"/>
          </a:xfrm>
        </p:spPr>
        <p:txBody>
          <a:bodyPr/>
          <a:lstStyle/>
          <a:p>
            <a:r>
              <a:rPr lang="fr-FR" dirty="0"/>
              <a:t>Poker - équipe GD5</a:t>
            </a:r>
          </a:p>
        </p:txBody>
      </p:sp>
      <p:pic>
        <p:nvPicPr>
          <p:cNvPr id="4098" name="Picture 2" descr="Afficher l’image source">
            <a:extLst>
              <a:ext uri="{FF2B5EF4-FFF2-40B4-BE49-F238E27FC236}">
                <a16:creationId xmlns:a16="http://schemas.microsoft.com/office/drawing/2014/main" id="{1AF39434-D56E-46C2-AEE3-D58AA0A3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93" y="2382499"/>
            <a:ext cx="5561413" cy="37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10B9-B7F5-421F-BBCF-850B86D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7F034F-5C3C-49F1-9635-2B20FDE4008F}"/>
              </a:ext>
            </a:extLst>
          </p:cNvPr>
          <p:cNvSpPr txBox="1"/>
          <p:nvPr/>
        </p:nvSpPr>
        <p:spPr>
          <a:xfrm>
            <a:off x="3654640" y="3776393"/>
            <a:ext cx="244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Place aux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20AF287C-9994-4B82-8E59-C3D18F42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15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ADF20-A320-4851-9B41-FDAD87A4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Différences par rapport au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4DD4-6FF4-4EA4-8F2F-39C0CD95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2"/>
            <a:ext cx="10515600" cy="52442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Création de classes </a:t>
            </a:r>
            <a:r>
              <a:rPr lang="fr-FR" dirty="0" err="1"/>
              <a:t>enum</a:t>
            </a:r>
            <a:r>
              <a:rPr lang="fr-FR" dirty="0"/>
              <a:t> pour Suit, Rank et </a:t>
            </a:r>
            <a:r>
              <a:rPr lang="fr-FR" dirty="0" err="1"/>
              <a:t>Rankings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d’un deck de 52 cartes, créé pour les tests </a:t>
            </a:r>
            <a:r>
              <a:rPr lang="fr-FR" dirty="0" err="1"/>
              <a:t>random</a:t>
            </a:r>
            <a:r>
              <a:rPr lang="fr-FR" dirty="0"/>
              <a:t>, pour éviter de rentrer une carte en double et pour plus de réalisme.</a:t>
            </a:r>
          </a:p>
          <a:p>
            <a:endParaRPr lang="fr-FR" dirty="0"/>
          </a:p>
          <a:p>
            <a:r>
              <a:rPr lang="fr-FR" dirty="0"/>
              <a:t>Création d’un classement des joueurs après la partie.</a:t>
            </a:r>
          </a:p>
          <a:p>
            <a:endParaRPr lang="fr-FR" dirty="0"/>
          </a:p>
          <a:p>
            <a:r>
              <a:rPr lang="fr-FR" dirty="0"/>
              <a:t>Création d’un </a:t>
            </a:r>
            <a:r>
              <a:rPr lang="fr-FR" dirty="0" err="1"/>
              <a:t>game</a:t>
            </a:r>
            <a:r>
              <a:rPr lang="fr-FR" dirty="0"/>
              <a:t> setting avec nombre de joueurs, de cartes et mode de piochage aléatoire ou non</a:t>
            </a:r>
          </a:p>
          <a:p>
            <a:endParaRPr lang="fr-FR" dirty="0"/>
          </a:p>
          <a:p>
            <a:r>
              <a:rPr lang="fr-FR" dirty="0"/>
              <a:t>Ajout d’une classe Combinaison permettant de détecter la meilleure combinaison d’une main à  l’aide des deux tableaux (suit et </a:t>
            </a:r>
            <a:r>
              <a:rPr lang="fr-FR" dirty="0" err="1"/>
              <a:t>rank</a:t>
            </a:r>
            <a:r>
              <a:rPr lang="fr-FR" dirty="0"/>
              <a:t>) et du nombre consécutif de cartes dans une main.</a:t>
            </a:r>
          </a:p>
          <a:p>
            <a:endParaRPr lang="fr-FR" dirty="0"/>
          </a:p>
          <a:p>
            <a:r>
              <a:rPr lang="fr-FR" dirty="0"/>
              <a:t>Tests JUnit sur nos 5 classes principales.</a:t>
            </a:r>
          </a:p>
        </p:txBody>
      </p:sp>
    </p:spTree>
    <p:extLst>
      <p:ext uri="{BB962C8B-B14F-4D97-AF65-F5344CB8AC3E}">
        <p14:creationId xmlns:p14="http://schemas.microsoft.com/office/powerpoint/2010/main" val="19306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A7BBE-578A-47A6-8F93-2DC9D69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6A0BD758-F5FB-4CDC-9081-B896844E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" y="2032670"/>
            <a:ext cx="5249663" cy="3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B6D32A3A-B717-4B33-9EE6-156EC71B6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13" y="2960613"/>
            <a:ext cx="3765570" cy="20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F1ECE-17F0-4AF8-A390-B5C5B1A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72173-E126-4A33-942C-9B7FB29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2"/>
            <a:ext cx="4657078" cy="4206120"/>
          </a:xfrm>
        </p:spPr>
        <p:txBody>
          <a:bodyPr/>
          <a:lstStyle/>
          <a:p>
            <a:r>
              <a:rPr lang="fr-FR" dirty="0"/>
              <a:t>Parties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slices du TD1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Nos divers ajouts après le     TD1 (input, comparaison, affichage…)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74FC362-6F30-4F62-AD7C-3DEC442CC2FB}"/>
              </a:ext>
            </a:extLst>
          </p:cNvPr>
          <p:cNvSpPr txBox="1">
            <a:spLocks/>
          </p:cNvSpPr>
          <p:nvPr/>
        </p:nvSpPr>
        <p:spPr>
          <a:xfrm>
            <a:off x="6696722" y="2849732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pas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Tests </a:t>
            </a:r>
            <a:r>
              <a:rPr lang="fr-FR" dirty="0" err="1"/>
              <a:t>Junit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méthode ajoutée pour se caler sur l’exemple d’entrée dans la console, un string avec tout la main (dans la classe </a:t>
            </a:r>
            <a:r>
              <a:rPr lang="fr-FR" dirty="0" err="1"/>
              <a:t>InputReader</a:t>
            </a:r>
            <a:r>
              <a:rPr lang="fr-FR" dirty="0"/>
              <a:t>).</a:t>
            </a:r>
          </a:p>
        </p:txBody>
      </p:sp>
      <p:sp>
        <p:nvSpPr>
          <p:cNvPr id="6" name="AutoShape 2" descr="Afficher l’image source">
            <a:extLst>
              <a:ext uri="{FF2B5EF4-FFF2-40B4-BE49-F238E27FC236}">
                <a16:creationId xmlns:a16="http://schemas.microsoft.com/office/drawing/2014/main" id="{AA23B262-533F-4BFA-9686-55998983F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8" name="Picture 8" descr="Afficher l’image source">
            <a:extLst>
              <a:ext uri="{FF2B5EF4-FFF2-40B4-BE49-F238E27FC236}">
                <a16:creationId xmlns:a16="http://schemas.microsoft.com/office/drawing/2014/main" id="{E6309D16-E93A-4BF7-81E0-B9923F60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6" y="676599"/>
            <a:ext cx="2785445" cy="1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fficher l’image source">
            <a:extLst>
              <a:ext uri="{FF2B5EF4-FFF2-40B4-BE49-F238E27FC236}">
                <a16:creationId xmlns:a16="http://schemas.microsoft.com/office/drawing/2014/main" id="{25174C46-C2B8-46AA-9844-D5DA2A42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10" y="525678"/>
            <a:ext cx="2635308" cy="18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2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759C-672C-424A-9A2F-22748CF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208BEC-630C-4CCB-8472-D32FF828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29" y="2663031"/>
            <a:ext cx="3897020" cy="29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481D72D1-DB67-4A2A-9E46-4A786444F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53" y="2663031"/>
            <a:ext cx="3004252" cy="30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E5F3CE4-8862-4646-87A0-26FFF89566F8}"/>
              </a:ext>
            </a:extLst>
          </p:cNvPr>
          <p:cNvCxnSpPr/>
          <p:nvPr/>
        </p:nvCxnSpPr>
        <p:spPr>
          <a:xfrm>
            <a:off x="3266983" y="3249227"/>
            <a:ext cx="1296000" cy="16512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FA6CE1-8A52-4D31-A2FF-BC29BE3304A4}"/>
              </a:ext>
            </a:extLst>
          </p:cNvPr>
          <p:cNvCxnSpPr>
            <a:cxnSpLocks/>
          </p:cNvCxnSpPr>
          <p:nvPr/>
        </p:nvCxnSpPr>
        <p:spPr>
          <a:xfrm flipH="1">
            <a:off x="3071675" y="3249227"/>
            <a:ext cx="1624612" cy="1793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fficher l’image source">
            <a:extLst>
              <a:ext uri="{FF2B5EF4-FFF2-40B4-BE49-F238E27FC236}">
                <a16:creationId xmlns:a16="http://schemas.microsoft.com/office/drawing/2014/main" id="{9BFA48A0-592A-4025-99F8-26BA96A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73" y="4334897"/>
            <a:ext cx="3254005" cy="24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3135F-01AA-4563-A356-11ADFEC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Qualité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C1CA4E-76B5-4D8B-949A-70707793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4657078" cy="4206120"/>
          </a:xfrm>
        </p:spPr>
        <p:txBody>
          <a:bodyPr/>
          <a:lstStyle/>
          <a:p>
            <a:r>
              <a:rPr lang="fr-FR" dirty="0"/>
              <a:t>Parties de bonne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La classe </a:t>
            </a:r>
            <a:r>
              <a:rPr lang="fr-FR" dirty="0" err="1"/>
              <a:t>Card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La classe Combinaison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La classe deck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10F46F-A54C-4FC4-9350-F7F055947313}"/>
              </a:ext>
            </a:extLst>
          </p:cNvPr>
          <p:cNvSpPr txBox="1">
            <a:spLocks/>
          </p:cNvSpPr>
          <p:nvPr/>
        </p:nvSpPr>
        <p:spPr>
          <a:xfrm>
            <a:off x="6696722" y="1970843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de mauvaise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Tests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Classe </a:t>
            </a:r>
            <a:r>
              <a:rPr lang="fr-FR" dirty="0" err="1"/>
              <a:t>comparator</a:t>
            </a:r>
            <a:r>
              <a:rPr lang="fr-FR" dirty="0"/>
              <a:t> -&gt; on peut réduire le nombre de classes de 2 en les incluant dans Hand et </a:t>
            </a:r>
            <a:r>
              <a:rPr lang="fr-FR" dirty="0" err="1"/>
              <a:t>Card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18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A8A0-B828-4177-BC75-DA38F0E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que nous a apporté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0478-11E2-42A1-AC7C-CA83C54C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bon découpage du projet en slices est très important pour un bon déroulement du projet et pour ne pas avancer à l’aveugle</a:t>
            </a:r>
          </a:p>
          <a:p>
            <a:endParaRPr lang="fr-FR" dirty="0"/>
          </a:p>
          <a:p>
            <a:r>
              <a:rPr lang="fr-FR" dirty="0"/>
              <a:t>De solides bases en Java </a:t>
            </a:r>
          </a:p>
          <a:p>
            <a:endParaRPr lang="fr-FR" dirty="0"/>
          </a:p>
          <a:p>
            <a:r>
              <a:rPr lang="fr-FR" dirty="0"/>
              <a:t>Une introduction aux tests JUnit </a:t>
            </a:r>
          </a:p>
          <a:p>
            <a:endParaRPr lang="fr-FR" dirty="0"/>
          </a:p>
          <a:p>
            <a:r>
              <a:rPr lang="fr-FR" dirty="0"/>
              <a:t>Apprentissage de l’outil de </a:t>
            </a:r>
            <a:r>
              <a:rPr lang="fr-FR" dirty="0" err="1"/>
              <a:t>github</a:t>
            </a:r>
            <a:r>
              <a:rPr lang="fr-FR" dirty="0"/>
              <a:t> très utile pour l’avancée d’un projet en groupe, malgré des débuts difficiles.</a:t>
            </a:r>
          </a:p>
        </p:txBody>
      </p:sp>
      <p:pic>
        <p:nvPicPr>
          <p:cNvPr id="6148" name="Picture 4" descr="Afficher l’image source">
            <a:extLst>
              <a:ext uri="{FF2B5EF4-FFF2-40B4-BE49-F238E27FC236}">
                <a16:creationId xmlns:a16="http://schemas.microsoft.com/office/drawing/2014/main" id="{AB5ECA61-1AAB-46E9-BC60-AA1ABDA6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12" y="2729686"/>
            <a:ext cx="3096088" cy="25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8544-3792-42A2-88C5-D1AFDDB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améliorations ou fonctionnalités à ajouter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3F91B-CDAE-4810-BFC7-DADF1DC4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Ajouts de règles du poker tel que: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Apparition de jetons de mise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Passage au Texas </a:t>
            </a:r>
            <a:r>
              <a:rPr lang="fr-FR" dirty="0" err="1"/>
              <a:t>Hold’em</a:t>
            </a:r>
            <a:endParaRPr lang="fr-FR" dirty="0"/>
          </a:p>
          <a:p>
            <a:pPr marL="1371600" lvl="3" indent="0">
              <a:buNone/>
            </a:pPr>
            <a:endParaRPr lang="fr-FR" dirty="0"/>
          </a:p>
          <a:p>
            <a:r>
              <a:rPr lang="fr-FR" dirty="0"/>
              <a:t>Une interface graphique pour un meilleur confort de jeu</a:t>
            </a:r>
          </a:p>
          <a:p>
            <a:endParaRPr lang="fr-FR" dirty="0"/>
          </a:p>
          <a:p>
            <a:r>
              <a:rPr lang="fr-FR" dirty="0"/>
              <a:t>Ajout de probabilités de victoire pour aider le joueur</a:t>
            </a:r>
          </a:p>
          <a:p>
            <a:endParaRPr lang="fr-FR" dirty="0"/>
          </a:p>
          <a:p>
            <a:r>
              <a:rPr lang="fr-FR" dirty="0"/>
              <a:t>Dans l’absolu pouvoir jouer sur un réseau local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170" name="Picture 2" descr="Afficher l’image source">
            <a:extLst>
              <a:ext uri="{FF2B5EF4-FFF2-40B4-BE49-F238E27FC236}">
                <a16:creationId xmlns:a16="http://schemas.microsoft.com/office/drawing/2014/main" id="{B29417C1-D244-4EF9-AEA4-5500AE1D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71" y="4289116"/>
            <a:ext cx="2543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8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5EC9B-0250-426E-8023-6B5C689A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Petit hors projet : IHM (bonus)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18332-EAC0-4362-9F9C-A0EDEF88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Démonstration avec interface graphique utilisant java swing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3A21825A-FDE8-4014-8E49-334F3812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41" y="30922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185E308B-4CED-4DED-BA40-6E676087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82900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45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352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Poker - équipe GD5</vt:lpstr>
      <vt:lpstr>Différences par rapport au TD1</vt:lpstr>
      <vt:lpstr>Démonstration</vt:lpstr>
      <vt:lpstr>Confiance</vt:lpstr>
      <vt:lpstr>Tests</vt:lpstr>
      <vt:lpstr>Qualité</vt:lpstr>
      <vt:lpstr>Ce que nous a apporté ce projet</vt:lpstr>
      <vt:lpstr>Les améliorations ou fonctionnalités à ajouter</vt:lpstr>
      <vt:lpstr>Petit hors projet : IHM (bonus)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- équipe GD5</dc:title>
  <dc:creator>Louis Hattiger</dc:creator>
  <cp:lastModifiedBy>Louis Hattiger</cp:lastModifiedBy>
  <cp:revision>32</cp:revision>
  <dcterms:created xsi:type="dcterms:W3CDTF">2021-10-25T16:37:51Z</dcterms:created>
  <dcterms:modified xsi:type="dcterms:W3CDTF">2021-10-26T11:28:10Z</dcterms:modified>
</cp:coreProperties>
</file>