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9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phie\Documents\cs3601\documentation\draft-gantt-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49087923294749708"/>
          <c:y val="0.12663649340518113"/>
          <c:w val="0.43994364621235488"/>
          <c:h val="0.8450494725421767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Hardware!$B$1</c:f>
              <c:strCache>
                <c:ptCount val="1"/>
                <c:pt idx="0">
                  <c:v>Start Week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Hardware!$A$2:$A$19</c:f>
              <c:strCache>
                <c:ptCount val="18"/>
                <c:pt idx="0">
                  <c:v>HW/SW Planning Phase</c:v>
                </c:pt>
                <c:pt idx="1">
                  <c:v>Design and test of clock division circuit for quavers/semi-quavers</c:v>
                </c:pt>
                <c:pt idx="2">
                  <c:v>Gather required hardware</c:v>
                </c:pt>
                <c:pt idx="3">
                  <c:v>Gather requirements and begin writing User Stories for software.</c:v>
                </c:pt>
                <c:pt idx="4">
                  <c:v>Design of software structure.</c:v>
                </c:pt>
                <c:pt idx="5">
                  <c:v>UI design for PC interface of software</c:v>
                </c:pt>
                <c:pt idx="6">
                  <c:v>Design and test of circuit for outputting of relevant frequency waveforms to double integrator</c:v>
                </c:pt>
                <c:pt idx="7">
                  <c:v>Implementation of hardware circuit using components designed in previous weeks for basic 60bpm tempo</c:v>
                </c:pt>
                <c:pt idx="8">
                  <c:v>Software outputting relevant music file types with basic interface.</c:v>
                </c:pt>
                <c:pt idx="9">
                  <c:v>Demonstration of hardware circuit prototype in week 4 on FPGA</c:v>
                </c:pt>
                <c:pt idx="10">
                  <c:v>Demonstration of software outputting relevant music file types as designed in previous weeks</c:v>
                </c:pt>
                <c:pt idx="11">
                  <c:v>Software connecting to and sending data to FPGA</c:v>
                </c:pt>
                <c:pt idx="12">
                  <c:v>Design and test circuit for tempo changing hardware</c:v>
                </c:pt>
                <c:pt idx="13">
                  <c:v>Interfacing with IR LED + remote control to control tempo changes</c:v>
                </c:pt>
                <c:pt idx="14">
                  <c:v>Implementation of circuit containing components designed in previous weeks.</c:v>
                </c:pt>
                <c:pt idx="15">
                  <c:v>Demonstration of hardware circuit prototype in week 6-7 on FPGA</c:v>
                </c:pt>
                <c:pt idx="16">
                  <c:v>Demonstration of software sending data to and connecting with FPGA</c:v>
                </c:pt>
                <c:pt idx="17">
                  <c:v>Any additional features or delays … TBD</c:v>
                </c:pt>
              </c:strCache>
            </c:strRef>
          </c:cat>
          <c:val>
            <c:numRef>
              <c:f>Hardware!$B$2:$B$19</c:f>
              <c:numCache>
                <c:formatCode>m/d/yyyy</c:formatCode>
                <c:ptCount val="18"/>
                <c:pt idx="0">
                  <c:v>43724</c:v>
                </c:pt>
                <c:pt idx="1">
                  <c:v>43730</c:v>
                </c:pt>
                <c:pt idx="2">
                  <c:v>43730</c:v>
                </c:pt>
                <c:pt idx="3">
                  <c:v>43730</c:v>
                </c:pt>
                <c:pt idx="4">
                  <c:v>43738</c:v>
                </c:pt>
                <c:pt idx="5">
                  <c:v>43738</c:v>
                </c:pt>
                <c:pt idx="6">
                  <c:v>43738</c:v>
                </c:pt>
                <c:pt idx="7">
                  <c:v>43738</c:v>
                </c:pt>
                <c:pt idx="8">
                  <c:v>43741</c:v>
                </c:pt>
                <c:pt idx="9">
                  <c:v>43752</c:v>
                </c:pt>
                <c:pt idx="10">
                  <c:v>43752</c:v>
                </c:pt>
                <c:pt idx="11">
                  <c:v>43752</c:v>
                </c:pt>
                <c:pt idx="12">
                  <c:v>43752</c:v>
                </c:pt>
                <c:pt idx="13">
                  <c:v>43752</c:v>
                </c:pt>
                <c:pt idx="14">
                  <c:v>43763</c:v>
                </c:pt>
                <c:pt idx="15">
                  <c:v>43772</c:v>
                </c:pt>
                <c:pt idx="16">
                  <c:v>43772</c:v>
                </c:pt>
                <c:pt idx="17">
                  <c:v>43773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55-4525-AE2A-6A9DFD842E21}"/>
            </c:ext>
          </c:extLst>
        </c:ser>
        <c:ser>
          <c:idx val="1"/>
          <c:order val="1"/>
          <c:tx>
            <c:v>Duration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val>
            <c:numRef>
              <c:f>Hardware!$D$2:$D$19</c:f>
              <c:numCache>
                <c:formatCode>General</c:formatCode>
                <c:ptCount val="18"/>
                <c:pt idx="0">
                  <c:v>6</c:v>
                </c:pt>
                <c:pt idx="1">
                  <c:v>7</c:v>
                </c:pt>
                <c:pt idx="2">
                  <c:v>7</c:v>
                </c:pt>
                <c:pt idx="3">
                  <c:v>5</c:v>
                </c:pt>
                <c:pt idx="4">
                  <c:v>4</c:v>
                </c:pt>
                <c:pt idx="5">
                  <c:v>6</c:v>
                </c:pt>
                <c:pt idx="6">
                  <c:v>13</c:v>
                </c:pt>
                <c:pt idx="7">
                  <c:v>13</c:v>
                </c:pt>
                <c:pt idx="8">
                  <c:v>10</c:v>
                </c:pt>
                <c:pt idx="9">
                  <c:v>2</c:v>
                </c:pt>
                <c:pt idx="10">
                  <c:v>2</c:v>
                </c:pt>
                <c:pt idx="11">
                  <c:v>11</c:v>
                </c:pt>
                <c:pt idx="12">
                  <c:v>8</c:v>
                </c:pt>
                <c:pt idx="13">
                  <c:v>11</c:v>
                </c:pt>
                <c:pt idx="14">
                  <c:v>9</c:v>
                </c:pt>
                <c:pt idx="15">
                  <c:v>1</c:v>
                </c:pt>
                <c:pt idx="16">
                  <c:v>1</c:v>
                </c:pt>
                <c:pt idx="17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55-4525-AE2A-6A9DFD842E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50901535"/>
        <c:axId val="952555743"/>
      </c:barChart>
      <c:catAx>
        <c:axId val="75090153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2555743"/>
        <c:crosses val="autoZero"/>
        <c:auto val="1"/>
        <c:lblAlgn val="ctr"/>
        <c:lblOffset val="100"/>
        <c:noMultiLvlLbl val="0"/>
      </c:catAx>
      <c:valAx>
        <c:axId val="952555743"/>
        <c:scaling>
          <c:orientation val="minMax"/>
          <c:max val="43784"/>
          <c:min val="43724"/>
        </c:scaling>
        <c:delete val="0"/>
        <c:axPos val="t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0901535"/>
        <c:crosses val="autoZero"/>
        <c:crossBetween val="between"/>
        <c:majorUnit val="7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6FF6-380C-4DE9-9862-BD0AE75EE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47B6A-6F5C-41AF-82C4-67E402E07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C9761-BB45-488E-B427-5964D00BB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57DF-494F-449C-BE51-9E2D36945EC3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70E91-F5D6-4961-A116-F0F0F035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FF448-4D22-42BE-8322-F082EF3C9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8878-10C4-452A-B8C9-80FA55756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35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DD540-8686-452C-87F2-7BAFB86A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CDB30-B912-4DD5-AB5B-FE3977007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201ED-BEF9-4134-82D5-F3B10D66F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57DF-494F-449C-BE51-9E2D36945EC3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19D07-F5EC-40C5-989A-FE345B755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8D6EF-B9E3-4B50-B3F9-017AFEF7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8878-10C4-452A-B8C9-80FA55756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14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104CCA-19E9-4385-BD51-1861C1BC6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4DDA2-3B3B-4CFB-9485-7630A72D7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19770-F132-47B5-AD0F-7852F932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57DF-494F-449C-BE51-9E2D36945EC3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E9A85-5C92-4C77-B2A2-9DDD9157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15831-3966-4016-B373-F6276DB7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8878-10C4-452A-B8C9-80FA55756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87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5E5C-6C38-4ACB-B231-1DC591AFC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EE242-2471-4897-A33E-286BA5C96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FE3ED-BF67-4AF0-908C-7ABDFAF7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57DF-494F-449C-BE51-9E2D36945EC3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4CFAB-D33F-4E10-90F0-4B9F95EF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72C3F-1F34-45DE-8362-88CDF24F1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8878-10C4-452A-B8C9-80FA55756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76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A8948-CA13-4A03-A39E-265FE700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84BBF-4E69-44C0-905D-5F23836B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B6581-5D5B-47CF-9469-11D989C6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57DF-494F-449C-BE51-9E2D36945EC3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F1B53-4395-4CDD-920A-87A32142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8237D-8A39-4305-82B1-B27DE210E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8878-10C4-452A-B8C9-80FA55756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60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2449C-3BCC-4D1E-BDF1-DD8EBF39B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2A203-E6B1-4136-ACD1-812AF49D5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621FA-8422-413C-A3AC-ED9D8FE31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E5A45-C579-464B-A0FB-82A410B49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57DF-494F-449C-BE51-9E2D36945EC3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3ED6A-9637-4C86-8E0B-BDE433E3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0211B-D263-45AE-B2C0-8E73CB49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8878-10C4-452A-B8C9-80FA55756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47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45FD3-2CA2-4446-86B1-762C7640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D7FCA-14C8-47D0-99A2-B14751D59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1B86C-48FB-44B1-9C50-52895A6F8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B068E-9AC4-41DC-8513-CF7ED3A40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5D587-6ED6-44F2-B34C-B02B98029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A3CEB9-F955-4CF8-9E98-A922C0B9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57DF-494F-449C-BE51-9E2D36945EC3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354475-08CC-4B3A-8CB9-5793587A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274F37-600F-4C32-A3DF-D294AB81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8878-10C4-452A-B8C9-80FA55756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22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C93A-4B15-4CB0-932B-C6C1BD515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27FF6-31FA-4137-BBF3-7645E5218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57DF-494F-449C-BE51-9E2D36945EC3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D5CB1-8D12-435F-AA01-CD0F3F879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98E1-8884-4B5C-9260-D496CFC7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8878-10C4-452A-B8C9-80FA55756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10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AFA6D3-A0B9-4768-9DBD-2BECF5A1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57DF-494F-449C-BE51-9E2D36945EC3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BD13C-E4AD-421E-A191-F3E08D57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199B3-9277-4104-863F-7F7E014D5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8878-10C4-452A-B8C9-80FA55756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13E96-8E24-4D33-AE8C-17689209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6CF16-0660-4F72-A5A3-6647304BA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909BC-48A4-4105-A940-BC356CA55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57CBB-B6A5-4701-A9E4-55967730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57DF-494F-449C-BE51-9E2D36945EC3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6C688-89BC-4E9C-A2F7-EC2499E0E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7230A-328C-42CD-A903-51F1D3BC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8878-10C4-452A-B8C9-80FA55756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92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B405-0E98-4E0D-824C-0FE73114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448DA1-ADE2-4127-889C-102FABA28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CEEB6-C5BC-4277-8916-21DDBA553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66E81-55E4-4AC6-849C-010A1902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57DF-494F-449C-BE51-9E2D36945EC3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8770F-D35A-4F6C-BA1C-B581DCF7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32928-8213-4476-8E1A-221FB411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8878-10C4-452A-B8C9-80FA55756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82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1FB34-BDF0-4949-BF4D-4A5133D1E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17648-E01C-4763-9648-C9B78FE8F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20835-B312-47F8-A5C4-9601DFFC9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57DF-494F-449C-BE51-9E2D36945EC3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01E1A-EDDB-4AC0-99B3-C6E582088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0E902-B607-4905-B011-26E384DD8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08878-10C4-452A-B8C9-80FA55756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02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83E40-B349-4A7B-9A1B-AE0D960CDE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Team Libra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EEF6-B2FF-4FE3-AD12-FF467220FA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97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5231-C8D7-43CF-BBBE-C0558E2F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Brief Summary – General Group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C378B-71A7-4B3A-BBC8-E9250AEAA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Meetings 1pm Wednesday weekly</a:t>
            </a:r>
          </a:p>
          <a:p>
            <a:r>
              <a:rPr lang="en-AU" dirty="0"/>
              <a:t>Keeping in contact via Facebook chat</a:t>
            </a:r>
          </a:p>
          <a:p>
            <a:r>
              <a:rPr lang="en-AU" dirty="0"/>
              <a:t>Private GitLab repository</a:t>
            </a:r>
          </a:p>
          <a:p>
            <a:pPr lvl="1"/>
            <a:r>
              <a:rPr lang="en-AU" dirty="0"/>
              <a:t>VHDL, C#, other things we want to version control</a:t>
            </a:r>
          </a:p>
          <a:p>
            <a:r>
              <a:rPr lang="en-AU" dirty="0"/>
              <a:t>Acquired a new member! Hi and welcome </a:t>
            </a:r>
            <a:r>
              <a:rPr lang="en-AU" dirty="0" err="1"/>
              <a:t>Tingting</a:t>
            </a:r>
            <a:r>
              <a:rPr lang="en-AU" dirty="0"/>
              <a:t> </a:t>
            </a:r>
            <a:r>
              <a:rPr lang="en-AU" dirty="0">
                <a:sym typeface="Wingdings" panose="05000000000000000000" pitchFamily="2" charset="2"/>
              </a:rPr>
              <a:t></a:t>
            </a:r>
          </a:p>
          <a:p>
            <a:r>
              <a:rPr lang="en-AU" dirty="0">
                <a:sym typeface="Wingdings" panose="05000000000000000000" pitchFamily="2" charset="2"/>
              </a:rPr>
              <a:t>Members:</a:t>
            </a:r>
          </a:p>
          <a:p>
            <a:pPr lvl="1"/>
            <a:r>
              <a:rPr lang="en-AU" dirty="0">
                <a:sym typeface="Wingdings" panose="05000000000000000000" pitchFamily="2" charset="2"/>
              </a:rPr>
              <a:t>Me (Sophie)</a:t>
            </a:r>
          </a:p>
          <a:p>
            <a:pPr lvl="1"/>
            <a:r>
              <a:rPr lang="en-AU" dirty="0">
                <a:sym typeface="Wingdings" panose="05000000000000000000" pitchFamily="2" charset="2"/>
              </a:rPr>
              <a:t>Kelvin</a:t>
            </a:r>
          </a:p>
          <a:p>
            <a:pPr lvl="1"/>
            <a:r>
              <a:rPr lang="en-AU" dirty="0">
                <a:sym typeface="Wingdings" panose="05000000000000000000" pitchFamily="2" charset="2"/>
              </a:rPr>
              <a:t>Harry</a:t>
            </a:r>
          </a:p>
          <a:p>
            <a:pPr lvl="1"/>
            <a:r>
              <a:rPr lang="en-AU" dirty="0" err="1">
                <a:sym typeface="Wingdings" panose="05000000000000000000" pitchFamily="2" charset="2"/>
              </a:rPr>
              <a:t>Tingting</a:t>
            </a:r>
            <a:endParaRPr lang="en-A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006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EE1E4-D740-4A14-BAA4-64AB86DB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Meeting Summary – Week 1 (Software)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6CA7AC-8D0F-4A73-B21B-565CB9C7A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Writing in C# .NET Framework 4.7.2</a:t>
            </a:r>
          </a:p>
          <a:p>
            <a:pPr lvl="1"/>
            <a:r>
              <a:rPr lang="en-AU" dirty="0"/>
              <a:t>Windows Presentation Framework for UI (XAML)</a:t>
            </a:r>
          </a:p>
          <a:p>
            <a:r>
              <a:rPr lang="en-AU" dirty="0"/>
              <a:t>Using Feature Branch Workflow</a:t>
            </a:r>
          </a:p>
          <a:p>
            <a:pPr lvl="2"/>
            <a:r>
              <a:rPr lang="en-AU" dirty="0"/>
              <a:t>Reasoning: </a:t>
            </a:r>
          </a:p>
          <a:p>
            <a:pPr lvl="3"/>
            <a:r>
              <a:rPr lang="en-AU" dirty="0"/>
              <a:t>Easier to segment and navigate</a:t>
            </a:r>
          </a:p>
          <a:p>
            <a:pPr lvl="3"/>
            <a:r>
              <a:rPr lang="en-AU" dirty="0"/>
              <a:t>Better control over branches</a:t>
            </a:r>
          </a:p>
          <a:p>
            <a:pPr lvl="3"/>
            <a:r>
              <a:rPr lang="en-AU" dirty="0"/>
              <a:t>Know exactly what’s being implemented where</a:t>
            </a:r>
          </a:p>
          <a:p>
            <a:pPr lvl="3"/>
            <a:r>
              <a:rPr lang="en-AU" dirty="0"/>
              <a:t>Not complex to understand how it works</a:t>
            </a:r>
          </a:p>
          <a:p>
            <a:pPr lvl="1"/>
            <a:r>
              <a:rPr lang="en-AU" dirty="0"/>
              <a:t>Potential issue: confusion over where to commit</a:t>
            </a:r>
          </a:p>
          <a:p>
            <a:pPr lvl="2"/>
            <a:r>
              <a:rPr lang="en-AU" dirty="0"/>
              <a:t>Potential solution: discuss over Facebook messenger if unsure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952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C91D-0B80-4F2A-8BEF-7EE1C86C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Meeting Summary – Week 1 (Hardware)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6E2B5-BDFE-4D80-904F-5D4C0B408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/>
          </a:bodyPr>
          <a:lstStyle/>
          <a:p>
            <a:r>
              <a:rPr lang="en-AU" dirty="0"/>
              <a:t>Use IR device to control tempo</a:t>
            </a:r>
          </a:p>
          <a:p>
            <a:pPr lvl="1"/>
            <a:r>
              <a:rPr lang="en-AU" dirty="0"/>
              <a:t>Old remote or IR LED + photo sensor</a:t>
            </a:r>
          </a:p>
          <a:p>
            <a:pPr lvl="1"/>
            <a:r>
              <a:rPr lang="en-AU" dirty="0"/>
              <a:t>Cost pending</a:t>
            </a:r>
          </a:p>
          <a:p>
            <a:r>
              <a:rPr lang="en-AU" dirty="0"/>
              <a:t>Waveforms to double integrator to make into a triangle-like wave</a:t>
            </a:r>
          </a:p>
          <a:p>
            <a:r>
              <a:rPr lang="en-AU" dirty="0"/>
              <a:t>Problem: Reading end terminating character when put onto the board </a:t>
            </a:r>
          </a:p>
          <a:p>
            <a:pPr lvl="1"/>
            <a:r>
              <a:rPr lang="en-AU" dirty="0"/>
              <a:t>Needs </a:t>
            </a:r>
            <a:r>
              <a:rPr lang="en-AU"/>
              <a:t>further team </a:t>
            </a:r>
            <a:r>
              <a:rPr lang="en-AU" dirty="0"/>
              <a:t>discussion </a:t>
            </a:r>
          </a:p>
          <a:p>
            <a:r>
              <a:rPr lang="en-AU" dirty="0"/>
              <a:t>Hardware purchases:</a:t>
            </a:r>
          </a:p>
          <a:p>
            <a:pPr lvl="1"/>
            <a:r>
              <a:rPr lang="en-AU" dirty="0"/>
              <a:t>1x IR LED (potentially existing remote)</a:t>
            </a:r>
          </a:p>
          <a:p>
            <a:pPr lvl="1"/>
            <a:r>
              <a:rPr lang="en-AU" dirty="0"/>
              <a:t>1x Photo sensor</a:t>
            </a:r>
          </a:p>
          <a:p>
            <a:pPr lvl="1"/>
            <a:r>
              <a:rPr lang="en-AU" dirty="0"/>
              <a:t>1-2x Integrator</a:t>
            </a:r>
            <a:r>
              <a:rPr lang="en-GB" dirty="0"/>
              <a:t> (op-amps and resistors/capacitors)</a:t>
            </a:r>
          </a:p>
          <a:p>
            <a:pPr lvl="1"/>
            <a:r>
              <a:rPr lang="en-GB" dirty="0"/>
              <a:t>Anything we can source from random places </a:t>
            </a:r>
            <a:r>
              <a:rPr lang="en-GB" dirty="0">
                <a:sym typeface="Wingdings" panose="05000000000000000000" pitchFamily="2" charset="2"/>
              </a:rPr>
              <a:t>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70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8207-FC08-4F2D-B95B-78257DFF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Gantt Chart – where are we at?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10FAFE-BD4A-4B2E-A9FF-A72C279FFE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9633613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2796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207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Team Libra</vt:lpstr>
      <vt:lpstr>Brief Summary – General Group</vt:lpstr>
      <vt:lpstr>Meeting Summary – Week 1 (Software)</vt:lpstr>
      <vt:lpstr>Meeting Summary – Week 1 (Hardware)</vt:lpstr>
      <vt:lpstr>Gantt Chart – where are we at?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Libra</dc:title>
  <dc:creator>Sophie Calland</dc:creator>
  <cp:lastModifiedBy>Sophie Calland</cp:lastModifiedBy>
  <cp:revision>4</cp:revision>
  <dcterms:created xsi:type="dcterms:W3CDTF">2019-09-23T10:56:20Z</dcterms:created>
  <dcterms:modified xsi:type="dcterms:W3CDTF">2019-09-23T12:13:21Z</dcterms:modified>
</cp:coreProperties>
</file>