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36" r:id="rId4"/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harry\Downloads\draft-gantt-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9087923294749708"/>
          <c:y val="0.12663649340518113"/>
          <c:w val="0.43994364621235488"/>
          <c:h val="0.8450494725421767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Hardware!$B$1</c:f>
              <c:strCache>
                <c:ptCount val="1"/>
                <c:pt idx="0">
                  <c:v>Start Week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Hardware!$A$2:$A$19</c:f>
              <c:strCache>
                <c:ptCount val="18"/>
                <c:pt idx="0">
                  <c:v>HW/SW Planning Phase</c:v>
                </c:pt>
                <c:pt idx="1">
                  <c:v>Design and test of clock division circuit for quavers/semi-quavers</c:v>
                </c:pt>
                <c:pt idx="2">
                  <c:v>Gather required hardware</c:v>
                </c:pt>
                <c:pt idx="3">
                  <c:v>Gather requirements and begin writing User Stories for software.</c:v>
                </c:pt>
                <c:pt idx="4">
                  <c:v>Design of software structure.</c:v>
                </c:pt>
                <c:pt idx="5">
                  <c:v>UI design for PC interface of software</c:v>
                </c:pt>
                <c:pt idx="6">
                  <c:v>Design and test of circuit for outputting of relevant frequency waveforms to double integrator</c:v>
                </c:pt>
                <c:pt idx="7">
                  <c:v>Implementation of hardware circuit using components designed in previous weeks for basic 60bpm tempo</c:v>
                </c:pt>
                <c:pt idx="8">
                  <c:v>Software outputting relevant music file types with basic interface.</c:v>
                </c:pt>
                <c:pt idx="9">
                  <c:v>Demonstration of hardware circuit prototype in week 4 on FPGA</c:v>
                </c:pt>
                <c:pt idx="10">
                  <c:v>Demonstration of software outputting relevant music file types as designed in previous weeks</c:v>
                </c:pt>
                <c:pt idx="11">
                  <c:v>Software connecting to and sending data to FPGA</c:v>
                </c:pt>
                <c:pt idx="12">
                  <c:v>Design and test circuit for tempo changing hardware</c:v>
                </c:pt>
                <c:pt idx="13">
                  <c:v>Interfacing with IR LED + remote control to control tempo changes</c:v>
                </c:pt>
                <c:pt idx="14">
                  <c:v>Implementation of circuit containing components designed in previous weeks.</c:v>
                </c:pt>
                <c:pt idx="15">
                  <c:v>Demonstration of hardware circuit prototype in week 6-7 on FPGA</c:v>
                </c:pt>
                <c:pt idx="16">
                  <c:v>Demonstration of software sending data to and connecting with FPGA</c:v>
                </c:pt>
                <c:pt idx="17">
                  <c:v>Any additional features or delays … TBD</c:v>
                </c:pt>
              </c:strCache>
            </c:strRef>
          </c:cat>
          <c:val>
            <c:numRef>
              <c:f>Hardware!$B$2:$B$19</c:f>
              <c:numCache>
                <c:formatCode>m/d/yyyy</c:formatCode>
                <c:ptCount val="18"/>
                <c:pt idx="0">
                  <c:v>43724</c:v>
                </c:pt>
                <c:pt idx="1">
                  <c:v>43730</c:v>
                </c:pt>
                <c:pt idx="2">
                  <c:v>43730</c:v>
                </c:pt>
                <c:pt idx="3">
                  <c:v>43730</c:v>
                </c:pt>
                <c:pt idx="4">
                  <c:v>43738</c:v>
                </c:pt>
                <c:pt idx="5">
                  <c:v>43738</c:v>
                </c:pt>
                <c:pt idx="6">
                  <c:v>43738</c:v>
                </c:pt>
                <c:pt idx="7">
                  <c:v>43738</c:v>
                </c:pt>
                <c:pt idx="8">
                  <c:v>43741</c:v>
                </c:pt>
                <c:pt idx="9">
                  <c:v>43752</c:v>
                </c:pt>
                <c:pt idx="10">
                  <c:v>43752</c:v>
                </c:pt>
                <c:pt idx="11">
                  <c:v>43752</c:v>
                </c:pt>
                <c:pt idx="12">
                  <c:v>43752</c:v>
                </c:pt>
                <c:pt idx="13">
                  <c:v>43752</c:v>
                </c:pt>
                <c:pt idx="14">
                  <c:v>43763</c:v>
                </c:pt>
                <c:pt idx="15">
                  <c:v>43772</c:v>
                </c:pt>
                <c:pt idx="16">
                  <c:v>43772</c:v>
                </c:pt>
                <c:pt idx="17">
                  <c:v>43773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E-4740-8F6F-B3B464F71357}"/>
            </c:ext>
          </c:extLst>
        </c:ser>
        <c:ser>
          <c:idx val="1"/>
          <c:order val="1"/>
          <c:tx>
            <c:v>Duration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val>
            <c:numRef>
              <c:f>Hardware!$D$2:$D$19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6</c:v>
                </c:pt>
                <c:pt idx="6">
                  <c:v>13</c:v>
                </c:pt>
                <c:pt idx="7">
                  <c:v>13</c:v>
                </c:pt>
                <c:pt idx="8">
                  <c:v>10</c:v>
                </c:pt>
                <c:pt idx="9">
                  <c:v>2</c:v>
                </c:pt>
                <c:pt idx="10">
                  <c:v>2</c:v>
                </c:pt>
                <c:pt idx="11">
                  <c:v>11</c:v>
                </c:pt>
                <c:pt idx="12">
                  <c:v>8</c:v>
                </c:pt>
                <c:pt idx="13">
                  <c:v>11</c:v>
                </c:pt>
                <c:pt idx="14">
                  <c:v>9</c:v>
                </c:pt>
                <c:pt idx="15">
                  <c:v>1</c:v>
                </c:pt>
                <c:pt idx="16">
                  <c:v>1</c:v>
                </c:pt>
                <c:pt idx="1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5E-4740-8F6F-B3B464F71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0901535"/>
        <c:axId val="952555743"/>
      </c:barChart>
      <c:catAx>
        <c:axId val="75090153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55743"/>
        <c:crosses val="autoZero"/>
        <c:auto val="1"/>
        <c:lblAlgn val="ctr"/>
        <c:lblOffset val="100"/>
        <c:noMultiLvlLbl val="0"/>
      </c:catAx>
      <c:valAx>
        <c:axId val="952555743"/>
        <c:scaling>
          <c:orientation val="minMax"/>
          <c:max val="43784"/>
          <c:min val="43724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901535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9A0F-D291-6E43-BFDC-61E29F45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853BC-D4A6-3A48-A8F4-3D3B8C0F8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9EEF-CF52-DD49-8997-7C4C5B56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C008-9655-2C48-9715-3F50C329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F7A4-2627-1D4F-9FA5-DE443D96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96EC-880B-7844-9F80-89DF01B2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140E-5316-C74B-A957-C20F3ABD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63BB-6485-C741-ACB0-0D8E2604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0258-616E-F848-AF91-7FC9593A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9A05-43BB-4A44-BF1D-5E8DDD7A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1BB83-1B70-F147-AE3B-4631E0163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B8313-161D-074E-8AD0-05918F19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0913-2C50-3F42-B8FE-3CC9198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1BFC-D533-C143-80E9-C38DE70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8AB1-F356-7641-B81A-F0344185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828A-C7A4-5D46-862F-08F968E0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A3ED-B67D-8041-9FCF-D448E180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57A8-3FA7-2240-8E37-14A1B53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50A5-0968-5D48-A91F-5AC4B1C4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D528-4C3D-004B-A75A-7D1DAEEF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ACD4-20BD-7C42-9F27-1FD4FC03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0211-3DED-6341-BBD4-4108376B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F89A-E702-4A48-B84B-ABB0E6D5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9605-DBEC-C549-9D27-351D203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08F4-A111-7B47-AA42-385C43A5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59EA-C446-DA44-93AD-94239F1C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948D-1B0C-E547-990B-951806724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79921-9B03-9745-AB82-ECEF89D9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B545-51E6-1D46-B287-0E059E5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26EF-7CD9-684C-8982-4088055F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4E45-C7B9-734B-93DA-CAA1BE98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784C-8959-A542-A83C-E6BBB02E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2BF0C-3D97-1141-A10A-5CBE7DF6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E5FA-E87B-5949-8000-845D6211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76703-8393-B94A-A3C1-A9E08932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E18CD-CC0B-D944-9551-E249C76F9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68ECE-8054-A843-8BDE-05AA3866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6E1BE-4E5A-734F-9C11-0BD7EDDA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85DE3-0F0C-8B41-957F-74D177D9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E09-1B69-4641-A51C-54EF7CE7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294AC-B9DF-6D4D-B529-BA6E22DD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FB6B6-6E4B-344E-8442-811BFEAE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27E7-A364-B54D-A34B-780121BB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21310-BED0-B640-8807-8813FA1D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D3CE-B712-7147-B3B2-FE6EFA9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04C5E-7FA5-5D4A-B180-C14EEEC6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1792-3EA4-C84D-BB09-D2212E6D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95CA-ED4A-A647-931A-74083936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869D2-B7C8-B24D-BA0C-6F089FF1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94B9-177B-1D4C-B87E-C7A8A9BE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5F76-C979-AF4F-A1B4-4EEB0C4A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3890-86DD-574A-ACD3-27D6E11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5054-FC9C-A44D-B1CD-85D33CB6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F306-217F-F141-AACF-55738C662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0BA0-BC81-0F41-B650-BA5A943A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7F49-86C1-F947-AA13-3F6934E8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F0DB-97B7-E14F-A736-17C9B660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4CF33-02A3-A74D-A22D-C29EEF7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FF5D2-74DF-6B49-92AE-675F40D4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35C7-9C4B-3F4E-8060-5566E7BA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6629-0E2A-5548-BEDC-BC6B9B2D1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3ABB-EE93-004A-A18F-5DC3E1CFD33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102C-2D82-5746-8A95-21BD97C21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0051-28B5-584C-9D91-2BD1AF7AA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B484E-9075-144A-8891-38D0E1630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574" y="2312275"/>
            <a:ext cx="7720852" cy="874695"/>
          </a:xfrm>
        </p:spPr>
        <p:txBody>
          <a:bodyPr>
            <a:normAutofit/>
          </a:bodyPr>
          <a:lstStyle/>
          <a:p>
            <a:r>
              <a:rPr lang="en-US" sz="5400" b="1" dirty="0"/>
              <a:t>Week 4 Project Updates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942C2C-ECC1-E64A-A059-3953FF545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9713" y="3186970"/>
            <a:ext cx="3778870" cy="5442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 3601 -  Libra</a:t>
            </a:r>
          </a:p>
        </p:txBody>
      </p:sp>
    </p:spTree>
    <p:extLst>
      <p:ext uri="{BB962C8B-B14F-4D97-AF65-F5344CB8AC3E}">
        <p14:creationId xmlns:p14="http://schemas.microsoft.com/office/powerpoint/2010/main" val="55683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456B-38B9-401D-BA1C-4564F7CC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AU" dirty="0"/>
              <a:t>Revised Gantt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10FAFE-BD4A-4B2E-A9FF-A72C279F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87698"/>
              </p:ext>
            </p:extLst>
          </p:nvPr>
        </p:nvGraphicFramePr>
        <p:xfrm>
          <a:off x="1261872" y="1691322"/>
          <a:ext cx="8785735" cy="4201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91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26EE-CCC3-4CE6-B739-F1DEADFB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9" y="814039"/>
            <a:ext cx="6273230" cy="534502"/>
          </a:xfrm>
        </p:spPr>
        <p:txBody>
          <a:bodyPr>
            <a:noAutofit/>
          </a:bodyPr>
          <a:lstStyle/>
          <a:p>
            <a:r>
              <a:rPr lang="en-AU" sz="3600" b="1" dirty="0"/>
              <a:t>Software Development Progress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18258-EB6E-4F30-8D4B-02B62C55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005" y="1523999"/>
            <a:ext cx="3200400" cy="381000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AU" sz="1400" dirty="0"/>
              <a:t>Add open file button to open music file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All basic button e.g. open file, undo, save are all working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Piano can be played</a:t>
            </a:r>
          </a:p>
          <a:p>
            <a:pPr marL="285750" indent="-285750">
              <a:buFontTx/>
              <a:buChar char="-"/>
            </a:pPr>
            <a:endParaRPr lang="en-AU" sz="1400" dirty="0"/>
          </a:p>
        </p:txBody>
      </p:sp>
      <p:pic>
        <p:nvPicPr>
          <p:cNvPr id="12" name="Content Placeholder 11" descr="A close up of a piano&#10;&#10;Description automatically generated">
            <a:extLst>
              <a:ext uri="{FF2B5EF4-FFF2-40B4-BE49-F238E27FC236}">
                <a16:creationId xmlns:a16="http://schemas.microsoft.com/office/drawing/2014/main" id="{FBA780F0-2CC3-A94A-8207-08FD3179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476" y="1523999"/>
            <a:ext cx="6080125" cy="3686987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5081E2F-FD8D-6D46-BAB9-D17940AAE587}"/>
              </a:ext>
            </a:extLst>
          </p:cNvPr>
          <p:cNvSpPr txBox="1">
            <a:spLocks/>
          </p:cNvSpPr>
          <p:nvPr/>
        </p:nvSpPr>
        <p:spPr>
          <a:xfrm>
            <a:off x="763189" y="2911337"/>
            <a:ext cx="6205315" cy="656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The next progress…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DC0EDC-0126-7B46-AE84-5B30CC83C741}"/>
              </a:ext>
            </a:extLst>
          </p:cNvPr>
          <p:cNvSpPr txBox="1">
            <a:spLocks/>
          </p:cNvSpPr>
          <p:nvPr/>
        </p:nvSpPr>
        <p:spPr>
          <a:xfrm>
            <a:off x="897005" y="3687015"/>
            <a:ext cx="32004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3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AU" sz="1400" dirty="0"/>
              <a:t>Will continue working on beat selection interface (user story 3.3)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Speed control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Will think about adding more functions e.g. adding quaver bar </a:t>
            </a:r>
            <a:endParaRPr lang="en-AU" dirty="0"/>
          </a:p>
          <a:p>
            <a:pPr marL="285750" indent="-285750">
              <a:buFontTx/>
              <a:buChar char="-"/>
            </a:pPr>
            <a:endParaRPr lang="en-AU" sz="1400" dirty="0"/>
          </a:p>
        </p:txBody>
      </p:sp>
      <p:pic>
        <p:nvPicPr>
          <p:cNvPr id="5" name="Picture 4" descr="A picture containing building, guitar&#10;&#10;Description automatically generated">
            <a:extLst>
              <a:ext uri="{FF2B5EF4-FFF2-40B4-BE49-F238E27FC236}">
                <a16:creationId xmlns:a16="http://schemas.microsoft.com/office/drawing/2014/main" id="{171C04A8-BB6A-D54D-ADA8-10FEE950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9" y="5592015"/>
            <a:ext cx="4224064" cy="6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E531-7CBC-401E-B0C9-1B4F6FC36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092" y="1348542"/>
            <a:ext cx="10007881" cy="4007948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4000"/>
              </a:lnSpc>
              <a:buFontTx/>
              <a:buChar char="-"/>
            </a:pPr>
            <a:r>
              <a:rPr lang="en-US" sz="1400" dirty="0"/>
              <a:t>Main progress : writing </a:t>
            </a:r>
            <a:r>
              <a:rPr lang="en-US" sz="1400" dirty="0" err="1"/>
              <a:t>vhdl</a:t>
            </a:r>
            <a:r>
              <a:rPr lang="en-US" sz="1400" dirty="0"/>
              <a:t> to interface with the hardware</a:t>
            </a:r>
          </a:p>
          <a:p>
            <a:pPr indent="-182880">
              <a:lnSpc>
                <a:spcPct val="104000"/>
              </a:lnSpc>
              <a:buFontTx/>
              <a:buChar char="-"/>
            </a:pPr>
            <a:r>
              <a:rPr lang="en-US" sz="1400" dirty="0"/>
              <a:t>Implementing memory, EPP for file transfer</a:t>
            </a:r>
          </a:p>
          <a:p>
            <a:pPr indent="-182880">
              <a:lnSpc>
                <a:spcPct val="104000"/>
              </a:lnSpc>
              <a:buFontTx/>
              <a:buChar char="-"/>
            </a:pPr>
            <a:r>
              <a:rPr lang="en-US" sz="1400" dirty="0"/>
              <a:t>Implementing binary to seven segment display converter</a:t>
            </a:r>
          </a:p>
          <a:p>
            <a:pPr indent="-182880">
              <a:lnSpc>
                <a:spcPct val="104000"/>
              </a:lnSpc>
              <a:buFontTx/>
              <a:buChar char="-"/>
            </a:pPr>
            <a:r>
              <a:rPr lang="en-US" sz="1400" dirty="0"/>
              <a:t>Hooking up ports to internal signals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F0FD33-9370-D248-AA60-DD1C10219DB4}"/>
              </a:ext>
            </a:extLst>
          </p:cNvPr>
          <p:cNvSpPr txBox="1">
            <a:spLocks/>
          </p:cNvSpPr>
          <p:nvPr/>
        </p:nvSpPr>
        <p:spPr>
          <a:xfrm>
            <a:off x="763189" y="3100537"/>
            <a:ext cx="6205315" cy="656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The next progress…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28D986-3248-2E4C-82FD-9AB55F315698}"/>
              </a:ext>
            </a:extLst>
          </p:cNvPr>
          <p:cNvSpPr txBox="1">
            <a:spLocks/>
          </p:cNvSpPr>
          <p:nvPr/>
        </p:nvSpPr>
        <p:spPr>
          <a:xfrm>
            <a:off x="947091" y="3839618"/>
            <a:ext cx="10007881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3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104000"/>
              </a:lnSpc>
              <a:buFontTx/>
              <a:buChar char="-"/>
            </a:pPr>
            <a:r>
              <a:rPr lang="en-US" sz="1400" dirty="0"/>
              <a:t>Working on the integrator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E6B502-9F60-E144-B361-6A717D6E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9" y="814039"/>
            <a:ext cx="6273230" cy="534502"/>
          </a:xfrm>
        </p:spPr>
        <p:txBody>
          <a:bodyPr>
            <a:noAutofit/>
          </a:bodyPr>
          <a:lstStyle/>
          <a:p>
            <a:r>
              <a:rPr lang="en-AU" sz="3600" b="1" dirty="0"/>
              <a:t>Hardware Development Progress</a:t>
            </a:r>
          </a:p>
        </p:txBody>
      </p:sp>
    </p:spTree>
    <p:extLst>
      <p:ext uri="{BB962C8B-B14F-4D97-AF65-F5344CB8AC3E}">
        <p14:creationId xmlns:p14="http://schemas.microsoft.com/office/powerpoint/2010/main" val="334924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4 Project Updates</vt:lpstr>
      <vt:lpstr>Revised Gantt Chart</vt:lpstr>
      <vt:lpstr>Software Development Progress</vt:lpstr>
      <vt:lpstr>Hardware Development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Project Updates</dc:title>
  <dc:creator>Suphachabhar Nigrodhananda</dc:creator>
  <cp:lastModifiedBy>Suphachabhar Nigrodhananda</cp:lastModifiedBy>
  <cp:revision>4</cp:revision>
  <dcterms:created xsi:type="dcterms:W3CDTF">2019-10-07T11:10:45Z</dcterms:created>
  <dcterms:modified xsi:type="dcterms:W3CDTF">2019-10-07T15:08:27Z</dcterms:modified>
</cp:coreProperties>
</file>