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JDK</a:t>
            </a:r>
            <a:r>
              <a:rPr lang="zh-CN" altLang="en-US" smtClean="0"/>
              <a:t>配置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052" y="795334"/>
            <a:ext cx="33051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100277"/>
            <a:ext cx="6029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清楚</a:t>
            </a:r>
            <a:r>
              <a:rPr lang="en-US" smtClean="0"/>
              <a:t>Java</a:t>
            </a:r>
            <a:r>
              <a:rPr lang="zh-CN" altLang="en-US" smtClean="0"/>
              <a:t>语言的发展历史以及主要特点；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Java</a:t>
            </a:r>
            <a:r>
              <a:rPr lang="zh-CN" altLang="en-US" smtClean="0"/>
              <a:t>实现可移植性的操作实现；</a:t>
            </a:r>
            <a:endParaRPr lang="en-US" altLang="zh-CN" smtClean="0"/>
          </a:p>
          <a:p>
            <a:r>
              <a:rPr lang="en-US" smtClean="0"/>
              <a:t>JDK 1.8</a:t>
            </a:r>
            <a:r>
              <a:rPr lang="zh-CN" altLang="en-US" smtClean="0"/>
              <a:t>的安装与配置；</a:t>
            </a:r>
            <a:endParaRPr lang="en-US" altLang="zh-CN" smtClean="0"/>
          </a:p>
          <a:p>
            <a:r>
              <a:rPr lang="zh-CN" altLang="en-US" smtClean="0"/>
              <a:t>编写并运行第一个</a:t>
            </a:r>
            <a:r>
              <a:rPr lang="en-US" smtClean="0"/>
              <a:t>Java</a:t>
            </a:r>
            <a:r>
              <a:rPr lang="zh-CN" altLang="en-US" smtClean="0"/>
              <a:t>程序；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PATH</a:t>
            </a:r>
            <a:r>
              <a:rPr lang="zh-CN" altLang="en-US" smtClean="0"/>
              <a:t>和</a:t>
            </a:r>
            <a:r>
              <a:rPr lang="en-US" smtClean="0"/>
              <a:t>CLASSPATH</a:t>
            </a:r>
            <a:r>
              <a:rPr lang="zh-CN" altLang="en-US" smtClean="0"/>
              <a:t>的主要作用。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JDK</a:t>
            </a:r>
            <a:r>
              <a:rPr lang="zh-CN" altLang="en-US" smtClean="0"/>
              <a:t>的安装与配置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如果要进行</a:t>
            </a:r>
            <a:r>
              <a:rPr lang="en-US" smtClean="0"/>
              <a:t>Java</a:t>
            </a:r>
            <a:r>
              <a:rPr lang="zh-CN" altLang="en-US" smtClean="0"/>
              <a:t>的程序开发，必须有</a:t>
            </a:r>
            <a:r>
              <a:rPr lang="en-US" smtClean="0"/>
              <a:t>JDK</a:t>
            </a:r>
            <a:r>
              <a:rPr lang="zh-CN" altLang="en-US" smtClean="0"/>
              <a:t>（</a:t>
            </a:r>
            <a:r>
              <a:rPr lang="en-US" smtClean="0"/>
              <a:t>Java Development Kit</a:t>
            </a:r>
            <a:r>
              <a:rPr lang="zh-CN" altLang="en-US" smtClean="0"/>
              <a:t>）的支持，</a:t>
            </a:r>
            <a:r>
              <a:rPr lang="en-US" smtClean="0"/>
              <a:t>JDK</a:t>
            </a:r>
            <a:r>
              <a:rPr lang="zh-CN" altLang="en-US" smtClean="0"/>
              <a:t>指的是</a:t>
            </a:r>
            <a:r>
              <a:rPr lang="en-US" smtClean="0"/>
              <a:t>Java</a:t>
            </a:r>
            <a:r>
              <a:rPr lang="zh-CN" altLang="en-US" smtClean="0"/>
              <a:t>的开发工具，本次使用的版本是</a:t>
            </a:r>
            <a:r>
              <a:rPr lang="en-US" smtClean="0"/>
              <a:t>JDK 1.8</a:t>
            </a:r>
            <a:r>
              <a:rPr lang="zh-CN" altLang="en-US" smtClean="0"/>
              <a:t>，可以直接登录</a:t>
            </a:r>
            <a:r>
              <a:rPr lang="en-US" smtClean="0"/>
              <a:t>www.oracle.com</a:t>
            </a:r>
            <a:r>
              <a:rPr lang="zh-CN" altLang="en-US" smtClean="0"/>
              <a:t>上进行下载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624228"/>
            <a:ext cx="4500594" cy="20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JDK</a:t>
            </a:r>
            <a:r>
              <a:rPr lang="zh-CN" altLang="en-US" smtClean="0"/>
              <a:t>安装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42"/>
            <a:ext cx="4143404" cy="313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6501" y="1428742"/>
            <a:ext cx="4191779" cy="316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JDK</a:t>
            </a:r>
            <a:r>
              <a:rPr lang="zh-CN" altLang="en-US" smtClean="0"/>
              <a:t>安装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1003"/>
            <a:ext cx="4143404" cy="31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1322" y="1500180"/>
            <a:ext cx="4155520" cy="312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JDK</a:t>
            </a:r>
            <a:r>
              <a:rPr lang="zh-CN" altLang="en-US" smtClean="0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JDK</a:t>
            </a:r>
            <a:r>
              <a:rPr lang="zh-CN" altLang="en-US" smtClean="0"/>
              <a:t>安装完成之后，还需要对一些操作命令进行配置，对于</a:t>
            </a:r>
            <a:r>
              <a:rPr lang="en-US" smtClean="0"/>
              <a:t>Java</a:t>
            </a:r>
            <a:r>
              <a:rPr lang="zh-CN" altLang="en-US" smtClean="0"/>
              <a:t>程序开发而言，主要会使用</a:t>
            </a:r>
            <a:r>
              <a:rPr lang="en-US" smtClean="0"/>
              <a:t>JDK</a:t>
            </a:r>
            <a:r>
              <a:rPr lang="zh-CN" altLang="en-US" smtClean="0"/>
              <a:t>的两个操作命令：“</a:t>
            </a:r>
            <a:r>
              <a:rPr lang="en-US" smtClean="0"/>
              <a:t>javac.exe</a:t>
            </a:r>
            <a:r>
              <a:rPr lang="zh-CN" altLang="en-US" smtClean="0"/>
              <a:t>”、“</a:t>
            </a:r>
            <a:r>
              <a:rPr lang="en-US" smtClean="0"/>
              <a:t>java.exe</a:t>
            </a:r>
            <a:r>
              <a:rPr lang="zh-CN" altLang="en-US" smtClean="0"/>
              <a:t>”。这两个程序所在的路径为：“</a:t>
            </a:r>
            <a:r>
              <a:rPr lang="en-US" smtClean="0"/>
              <a:t>D:\Program Files\Java\jdk1.8.0_65\bin</a:t>
            </a:r>
            <a:r>
              <a:rPr lang="zh-CN" altLang="en-US" smtClean="0"/>
              <a:t>”。由于这些命令由于不属于</a:t>
            </a:r>
            <a:r>
              <a:rPr lang="en-US" smtClean="0"/>
              <a:t>windows</a:t>
            </a:r>
            <a:r>
              <a:rPr lang="zh-CN" altLang="en-US" smtClean="0"/>
              <a:t>，所以要想使用，就需要进行路径配置，主要为配置</a:t>
            </a:r>
            <a:r>
              <a:rPr lang="en-US" smtClean="0"/>
              <a:t>PATH</a:t>
            </a:r>
            <a:r>
              <a:rPr lang="zh-CN" altLang="en-US" smtClean="0"/>
              <a:t>环境属性。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JDK</a:t>
            </a:r>
            <a:r>
              <a:rPr lang="zh-CN" altLang="en-US" smtClean="0"/>
              <a:t>配置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57304"/>
            <a:ext cx="5643602" cy="319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JDK</a:t>
            </a:r>
            <a:r>
              <a:rPr lang="zh-CN" altLang="en-US" smtClean="0"/>
              <a:t>配置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19335"/>
            <a:ext cx="7858180" cy="283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JDK</a:t>
            </a:r>
            <a:r>
              <a:rPr lang="zh-CN" altLang="en-US" smtClean="0"/>
              <a:t>配置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57304"/>
            <a:ext cx="3071834" cy="323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357304"/>
            <a:ext cx="3113206" cy="320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222</Words>
  <PresentationFormat>全屏显示(16:9)</PresentationFormat>
  <Paragraphs>23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李兴华Java培训系列课程</vt:lpstr>
      <vt:lpstr>本章学习目标</vt:lpstr>
      <vt:lpstr>JDK的安装与配置</vt:lpstr>
      <vt:lpstr>JDK安装</vt:lpstr>
      <vt:lpstr>JDK安装</vt:lpstr>
      <vt:lpstr>JDK配置</vt:lpstr>
      <vt:lpstr>JDK配置</vt:lpstr>
      <vt:lpstr>JDK配置</vt:lpstr>
      <vt:lpstr>JDK配置</vt:lpstr>
      <vt:lpstr>JDK配置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225</cp:revision>
  <dcterms:created xsi:type="dcterms:W3CDTF">2015-01-02T11:02:54Z</dcterms:created>
  <dcterms:modified xsi:type="dcterms:W3CDTF">2016-12-30T10:22:38Z</dcterms:modified>
</cp:coreProperties>
</file>