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90" r:id="rId4"/>
    <p:sldId id="289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清楚</a:t>
            </a:r>
            <a:r>
              <a:rPr lang="en-US" smtClean="0"/>
              <a:t>Java</a:t>
            </a:r>
            <a:r>
              <a:rPr lang="zh-CN" altLang="en-US" smtClean="0"/>
              <a:t>语言的发展历史以及主要特点；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Java</a:t>
            </a:r>
            <a:r>
              <a:rPr lang="zh-CN" altLang="en-US" smtClean="0"/>
              <a:t>实现可移植性的操作实现；</a:t>
            </a:r>
            <a:endParaRPr lang="en-US" altLang="zh-CN" smtClean="0"/>
          </a:p>
          <a:p>
            <a:r>
              <a:rPr lang="en-US" smtClean="0"/>
              <a:t>JDK 1.8</a:t>
            </a:r>
            <a:r>
              <a:rPr lang="zh-CN" altLang="en-US" smtClean="0"/>
              <a:t>的安装与配置；</a:t>
            </a:r>
            <a:endParaRPr lang="en-US" altLang="zh-CN" smtClean="0"/>
          </a:p>
          <a:p>
            <a:r>
              <a:rPr lang="zh-CN" altLang="en-US" smtClean="0"/>
              <a:t>编写并运行第一个</a:t>
            </a:r>
            <a:r>
              <a:rPr lang="en-US" smtClean="0"/>
              <a:t>Java</a:t>
            </a:r>
            <a:r>
              <a:rPr lang="zh-CN" altLang="en-US" smtClean="0"/>
              <a:t>程序；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PATH</a:t>
            </a:r>
            <a:r>
              <a:rPr lang="zh-CN" altLang="en-US" smtClean="0"/>
              <a:t>和</a:t>
            </a:r>
            <a:r>
              <a:rPr lang="en-US" smtClean="0"/>
              <a:t>CLASSPATH</a:t>
            </a:r>
            <a:r>
              <a:rPr lang="zh-CN" altLang="en-US" smtClean="0"/>
              <a:t>的主要作用。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143932" cy="214314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2143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Hello {	</a:t>
                      </a:r>
                      <a:r>
                        <a:rPr lang="en-US" sz="2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2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定义一个类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2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args[]) {	</a:t>
                      </a:r>
                      <a:r>
                        <a:rPr lang="en-US" sz="2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2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主方法，一切程序的起点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2000" i="1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20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2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20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在屏幕上打印输出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当一个</a:t>
            </a:r>
            <a:r>
              <a:rPr lang="en-US" smtClean="0"/>
              <a:t>*.java</a:t>
            </a:r>
            <a:r>
              <a:rPr lang="zh-CN" altLang="en-US" smtClean="0"/>
              <a:t>程序编写完成之后，可以按照如下的步骤执行：</a:t>
            </a:r>
          </a:p>
          <a:p>
            <a:pPr lvl="1"/>
            <a:r>
              <a:rPr lang="zh-CN" altLang="en-US" smtClean="0"/>
              <a:t>编译程序，通过命令行进入到程序所在的路径，执行：</a:t>
            </a:r>
            <a:r>
              <a:rPr lang="en-US" smtClean="0"/>
              <a:t>javac </a:t>
            </a:r>
            <a:r>
              <a:rPr lang="en-US" b="1" smtClean="0"/>
              <a:t>Hello.java</a:t>
            </a:r>
            <a:r>
              <a:rPr lang="zh-CN" altLang="en-US" smtClean="0"/>
              <a:t>，形成“</a:t>
            </a:r>
            <a:r>
              <a:rPr lang="en-US" smtClean="0"/>
              <a:t>Hello.class</a:t>
            </a:r>
            <a:r>
              <a:rPr lang="zh-CN" altLang="en-US" smtClean="0"/>
              <a:t>”（字节码）；</a:t>
            </a:r>
          </a:p>
          <a:p>
            <a:pPr lvl="1"/>
            <a:r>
              <a:rPr lang="zh-CN" altLang="en-US" smtClean="0"/>
              <a:t>解释程序，对生成的</a:t>
            </a:r>
            <a:r>
              <a:rPr lang="en-US" smtClean="0"/>
              <a:t>Hello.class</a:t>
            </a:r>
            <a:r>
              <a:rPr lang="zh-CN" altLang="en-US" smtClean="0"/>
              <a:t>在</a:t>
            </a:r>
            <a:r>
              <a:rPr lang="en-US" smtClean="0"/>
              <a:t>JVM</a:t>
            </a:r>
            <a:r>
              <a:rPr lang="zh-CN" altLang="en-US" smtClean="0"/>
              <a:t>上执行，输入：</a:t>
            </a:r>
            <a:r>
              <a:rPr lang="en-US" smtClean="0"/>
              <a:t>java Hello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000378"/>
            <a:ext cx="31718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147</Words>
  <PresentationFormat>全屏显示(16:9)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第一个Java程序</vt:lpstr>
      <vt:lpstr>第一个Java程序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225</cp:revision>
  <dcterms:created xsi:type="dcterms:W3CDTF">2015-01-02T11:02:54Z</dcterms:created>
  <dcterms:modified xsi:type="dcterms:W3CDTF">2016-12-30T10:22:57Z</dcterms:modified>
</cp:coreProperties>
</file>