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89" r:id="rId4"/>
    <p:sldId id="291" r:id="rId5"/>
    <p:sldId id="292" r:id="rId6"/>
    <p:sldId id="293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清楚</a:t>
            </a:r>
            <a:r>
              <a:rPr lang="en-US" smtClean="0"/>
              <a:t>Java</a:t>
            </a:r>
            <a:r>
              <a:rPr lang="zh-CN" altLang="en-US" smtClean="0"/>
              <a:t>语言的发展历史以及主要特点；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Java</a:t>
            </a:r>
            <a:r>
              <a:rPr lang="zh-CN" altLang="en-US" smtClean="0"/>
              <a:t>实现可移植性的操作实现；</a:t>
            </a:r>
            <a:endParaRPr lang="en-US" altLang="zh-CN" smtClean="0"/>
          </a:p>
          <a:p>
            <a:r>
              <a:rPr lang="en-US" smtClean="0"/>
              <a:t>JDK 1.8</a:t>
            </a:r>
            <a:r>
              <a:rPr lang="zh-CN" altLang="en-US" smtClean="0"/>
              <a:t>的安装与配置；</a:t>
            </a:r>
            <a:endParaRPr lang="en-US" altLang="zh-CN" smtClean="0"/>
          </a:p>
          <a:p>
            <a:r>
              <a:rPr lang="zh-CN" altLang="en-US" smtClean="0"/>
              <a:t>编写并运行第一个</a:t>
            </a:r>
            <a:r>
              <a:rPr lang="en-US" smtClean="0"/>
              <a:t>Java</a:t>
            </a:r>
            <a:r>
              <a:rPr lang="zh-CN" altLang="en-US" smtClean="0"/>
              <a:t>程序；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PATH</a:t>
            </a:r>
            <a:r>
              <a:rPr lang="zh-CN" altLang="en-US" smtClean="0"/>
              <a:t>和</a:t>
            </a:r>
            <a:r>
              <a:rPr lang="en-US" smtClean="0"/>
              <a:t>CLASSPATH</a:t>
            </a:r>
            <a:r>
              <a:rPr lang="zh-CN" altLang="en-US" smtClean="0"/>
              <a:t>的主要作用。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当一个</a:t>
            </a:r>
            <a:r>
              <a:rPr lang="en-US" smtClean="0"/>
              <a:t>*.java</a:t>
            </a:r>
            <a:r>
              <a:rPr lang="zh-CN" altLang="en-US" smtClean="0"/>
              <a:t>程序编写完成之后，可以按照如下的步骤执行：</a:t>
            </a:r>
          </a:p>
          <a:p>
            <a:pPr lvl="1"/>
            <a:r>
              <a:rPr lang="zh-CN" altLang="en-US" smtClean="0"/>
              <a:t>编译程序，通过命令行进入到程序所在的路径，执行：</a:t>
            </a:r>
            <a:r>
              <a:rPr lang="en-US" smtClean="0"/>
              <a:t>javac </a:t>
            </a:r>
            <a:r>
              <a:rPr lang="en-US" b="1" smtClean="0"/>
              <a:t>Hello.java</a:t>
            </a:r>
            <a:r>
              <a:rPr lang="zh-CN" altLang="en-US" smtClean="0"/>
              <a:t>，形成“</a:t>
            </a:r>
            <a:r>
              <a:rPr lang="en-US" smtClean="0"/>
              <a:t>Hello.class</a:t>
            </a:r>
            <a:r>
              <a:rPr lang="zh-CN" altLang="en-US" smtClean="0"/>
              <a:t>”（字节码）；</a:t>
            </a:r>
          </a:p>
          <a:p>
            <a:pPr lvl="1"/>
            <a:r>
              <a:rPr lang="zh-CN" altLang="en-US" smtClean="0"/>
              <a:t>解释程序，对生成的</a:t>
            </a:r>
            <a:r>
              <a:rPr lang="en-US" smtClean="0"/>
              <a:t>Hello.class</a:t>
            </a:r>
            <a:r>
              <a:rPr lang="zh-CN" altLang="en-US" smtClean="0"/>
              <a:t>在</a:t>
            </a:r>
            <a:r>
              <a:rPr lang="en-US" smtClean="0"/>
              <a:t>JVM</a:t>
            </a:r>
            <a:r>
              <a:rPr lang="zh-CN" altLang="en-US" smtClean="0"/>
              <a:t>上执行，输入：</a:t>
            </a:r>
            <a:r>
              <a:rPr lang="en-US" smtClean="0"/>
              <a:t>java Hello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000378"/>
            <a:ext cx="31718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b="1" smtClean="0"/>
              <a:t>关于类的定义：</a:t>
            </a:r>
            <a:endParaRPr lang="en-US" altLang="zh-CN" sz="1400" b="1" smtClean="0"/>
          </a:p>
          <a:p>
            <a:pPr lvl="1"/>
            <a:r>
              <a:rPr lang="zh-CN" altLang="en-US" sz="1400" smtClean="0"/>
              <a:t>类是</a:t>
            </a:r>
            <a:r>
              <a:rPr lang="en-US" sz="1400" smtClean="0"/>
              <a:t>Java</a:t>
            </a:r>
            <a:r>
              <a:rPr lang="zh-CN" altLang="en-US" sz="1400" smtClean="0"/>
              <a:t>中的基本组成元素，而所有的</a:t>
            </a:r>
            <a:r>
              <a:rPr lang="en-US" sz="1400" smtClean="0"/>
              <a:t>java</a:t>
            </a:r>
            <a:r>
              <a:rPr lang="zh-CN" altLang="en-US" sz="1400" smtClean="0"/>
              <a:t>程序一定要被类所管理，那么定义类的简单格式如下：</a:t>
            </a:r>
            <a:endParaRPr lang="en-US" altLang="zh-CN" sz="1400" smtClean="0"/>
          </a:p>
          <a:p>
            <a:pPr lvl="2"/>
            <a:r>
              <a:rPr lang="en-US" sz="1400" smtClean="0"/>
              <a:t>[public] class </a:t>
            </a:r>
            <a:r>
              <a:rPr lang="zh-CN" altLang="en-US" sz="1400" smtClean="0"/>
              <a:t>类名称</a:t>
            </a:r>
            <a:r>
              <a:rPr lang="en-US" sz="1400" smtClean="0"/>
              <a:t> {}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发现在类前面可以有选择性的来决定是否需要编写</a:t>
            </a:r>
            <a:r>
              <a:rPr lang="en-US" sz="1400" smtClean="0"/>
              <a:t>public</a:t>
            </a:r>
            <a:r>
              <a:rPr lang="zh-CN" altLang="en-US" sz="1400" smtClean="0"/>
              <a:t>，所以对于类的定义现在就有了两种形式：</a:t>
            </a:r>
          </a:p>
          <a:p>
            <a:pPr lvl="2"/>
            <a:r>
              <a:rPr lang="en-US" sz="1400" smtClean="0"/>
              <a:t>public class</a:t>
            </a:r>
            <a:r>
              <a:rPr lang="zh-CN" altLang="en-US" sz="1400" smtClean="0"/>
              <a:t>定义：类名称必须和文件名称保持一致，否则程序将无法编译，在一个</a:t>
            </a:r>
            <a:r>
              <a:rPr lang="en-US" sz="1400" smtClean="0"/>
              <a:t>*.java</a:t>
            </a:r>
            <a:r>
              <a:rPr lang="zh-CN" altLang="en-US" sz="1400" smtClean="0"/>
              <a:t>之中只能有一个</a:t>
            </a:r>
            <a:r>
              <a:rPr lang="en-US" sz="1400" smtClean="0"/>
              <a:t>public class</a:t>
            </a:r>
            <a:r>
              <a:rPr lang="zh-CN" altLang="en-US" sz="1400" smtClean="0"/>
              <a:t>；</a:t>
            </a:r>
          </a:p>
          <a:p>
            <a:pPr lvl="2"/>
            <a:r>
              <a:rPr lang="en-US" sz="1400" smtClean="0"/>
              <a:t>class</a:t>
            </a:r>
            <a:r>
              <a:rPr lang="zh-CN" altLang="en-US" sz="1400" smtClean="0"/>
              <a:t>定义：类名称可以和文件名称不一致，但是生成的是</a:t>
            </a:r>
            <a:r>
              <a:rPr lang="en-US" sz="1400" smtClean="0"/>
              <a:t>class</a:t>
            </a:r>
            <a:r>
              <a:rPr lang="zh-CN" altLang="en-US" sz="1400" smtClean="0"/>
              <a:t>定义的名称，在一个</a:t>
            </a:r>
            <a:r>
              <a:rPr lang="en-US" sz="1400" smtClean="0"/>
              <a:t>*.java</a:t>
            </a:r>
            <a:r>
              <a:rPr lang="zh-CN" altLang="en-US" sz="1400" smtClean="0"/>
              <a:t>程序之中可以同时存在多个</a:t>
            </a:r>
            <a:r>
              <a:rPr lang="en-US" sz="1400" smtClean="0"/>
              <a:t>class</a:t>
            </a:r>
            <a:r>
              <a:rPr lang="zh-CN" altLang="en-US" sz="1400" smtClean="0"/>
              <a:t>的定义，编译之后会分为不同的</a:t>
            </a:r>
            <a:r>
              <a:rPr lang="en-US" sz="1400" smtClean="0"/>
              <a:t>*.class</a:t>
            </a:r>
            <a:r>
              <a:rPr lang="zh-CN" altLang="en-US" sz="1400" smtClean="0"/>
              <a:t>文件；</a:t>
            </a:r>
            <a:endParaRPr lang="zh-CN" altLang="en-US" sz="140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882"/>
            <a:ext cx="3857652" cy="102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604687"/>
            <a:ext cx="3333198" cy="96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主方法：</a:t>
            </a:r>
            <a:r>
              <a:rPr lang="en-US" b="1" smtClean="0"/>
              <a:t>main()</a:t>
            </a:r>
          </a:p>
          <a:p>
            <a:pPr lvl="1"/>
            <a:r>
              <a:rPr lang="zh-CN" altLang="en-US" smtClean="0"/>
              <a:t>主方法表示的是一个程序起点，所有的程序代码都由此开始顺序执行，在</a:t>
            </a:r>
            <a:r>
              <a:rPr lang="en-US" smtClean="0"/>
              <a:t>Java</a:t>
            </a:r>
            <a:r>
              <a:rPr lang="zh-CN" altLang="en-US" smtClean="0"/>
              <a:t>之中主方法也要放在一个类之中，其定义格式如下：</a:t>
            </a:r>
            <a:endParaRPr lang="en-US" altLang="zh-CN" smtClean="0"/>
          </a:p>
          <a:p>
            <a:pPr lvl="2"/>
            <a:r>
              <a:rPr lang="en-US" smtClean="0"/>
              <a:t>public static void main(String args[]) {</a:t>
            </a:r>
            <a:endParaRPr lang="zh-CN" altLang="en-US" sz="2600" smtClean="0"/>
          </a:p>
          <a:p>
            <a:pPr lvl="2">
              <a:buNone/>
            </a:pPr>
            <a:r>
              <a:rPr lang="en-US" smtClean="0"/>
              <a:t>		</a:t>
            </a:r>
            <a:r>
              <a:rPr lang="zh-CN" altLang="en-US" smtClean="0"/>
              <a:t>编写程序代码</a:t>
            </a:r>
            <a:r>
              <a:rPr lang="en-US" smtClean="0"/>
              <a:t> ;</a:t>
            </a:r>
            <a:endParaRPr lang="zh-CN" altLang="en-US" sz="2600" smtClean="0"/>
          </a:p>
          <a:p>
            <a:pPr lvl="2">
              <a:buNone/>
            </a:pPr>
            <a:r>
              <a:rPr lang="en-US" smtClean="0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系统输出：</a:t>
            </a:r>
            <a:r>
              <a:rPr lang="en-US" b="1" smtClean="0"/>
              <a:t>System.out.println()</a:t>
            </a:r>
          </a:p>
          <a:p>
            <a:pPr lvl="1"/>
            <a:r>
              <a:rPr lang="zh-CN" altLang="en-US" smtClean="0"/>
              <a:t>主方法里面只定义了一个“</a:t>
            </a:r>
            <a:r>
              <a:rPr lang="en-US" smtClean="0"/>
              <a:t>System.</a:t>
            </a:r>
            <a:r>
              <a:rPr lang="en-US" i="1" smtClean="0"/>
              <a:t>out</a:t>
            </a:r>
            <a:r>
              <a:rPr lang="en-US" smtClean="0"/>
              <a:t>.println("Hello World !")</a:t>
            </a:r>
            <a:r>
              <a:rPr lang="zh-CN" altLang="en-US" smtClean="0"/>
              <a:t>”语句，此语句的功能是直接在屏幕上显示输出信息，而对于输出的操作也有两种语法。</a:t>
            </a:r>
            <a:endParaRPr lang="en-US" altLang="zh-CN" smtClean="0"/>
          </a:p>
          <a:p>
            <a:pPr lvl="2"/>
            <a:r>
              <a:rPr lang="zh-CN" altLang="en-US" smtClean="0"/>
              <a:t>输出后加换行：</a:t>
            </a:r>
            <a:r>
              <a:rPr lang="en-US" altLang="zh-CN" smtClean="0"/>
              <a:t> System.out.println(</a:t>
            </a:r>
            <a:r>
              <a:rPr lang="zh-CN" altLang="en-US" smtClean="0"/>
              <a:t>输出内容</a:t>
            </a:r>
            <a:r>
              <a:rPr lang="en-US" altLang="zh-CN" smtClean="0"/>
              <a:t>) ;</a:t>
            </a:r>
          </a:p>
          <a:p>
            <a:pPr lvl="2"/>
            <a:r>
              <a:rPr lang="zh-CN" altLang="en-US" smtClean="0"/>
              <a:t>输出后不加换行：</a:t>
            </a:r>
            <a:r>
              <a:rPr lang="en-US" altLang="zh-CN" smtClean="0"/>
              <a:t> System.out.print(</a:t>
            </a:r>
            <a:r>
              <a:rPr lang="zh-CN" altLang="en-US" smtClean="0"/>
              <a:t>输出内容</a:t>
            </a:r>
            <a:r>
              <a:rPr lang="en-US" altLang="zh-CN" smtClean="0"/>
              <a:t>) 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409</Words>
  <PresentationFormat>全屏显示(16:9)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第一个Java程序</vt:lpstr>
      <vt:lpstr>程序分析</vt:lpstr>
      <vt:lpstr>程序分析</vt:lpstr>
      <vt:lpstr>程序分析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225</cp:revision>
  <dcterms:created xsi:type="dcterms:W3CDTF">2015-01-02T11:02:54Z</dcterms:created>
  <dcterms:modified xsi:type="dcterms:W3CDTF">2016-12-30T10:23:17Z</dcterms:modified>
</cp:coreProperties>
</file>