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94" r:id="rId3"/>
    <p:sldId id="27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CLASSPATH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CLASSPATH</a:t>
            </a:r>
            <a:r>
              <a:rPr lang="zh-CN" altLang="en-US" smtClean="0"/>
              <a:t>表示的是类的加载路径；</a:t>
            </a:r>
            <a:endParaRPr lang="en-US" altLang="zh-CN" smtClean="0"/>
          </a:p>
          <a:p>
            <a:r>
              <a:rPr lang="zh-CN" altLang="en-US" smtClean="0"/>
              <a:t>配置</a:t>
            </a:r>
            <a:r>
              <a:rPr lang="en-US" smtClean="0"/>
              <a:t>CLASSPATH</a:t>
            </a:r>
            <a:r>
              <a:rPr lang="zh-CN" altLang="en-US" smtClean="0"/>
              <a:t>：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SET CLASSPATH=*.class</a:t>
            </a:r>
            <a:r>
              <a:rPr lang="zh-CN" altLang="en-US" smtClean="0"/>
              <a:t>文件所在的路径</a:t>
            </a:r>
          </a:p>
          <a:p>
            <a:r>
              <a:rPr lang="zh-CN" altLang="en-US" smtClean="0"/>
              <a:t>常用的</a:t>
            </a:r>
            <a:r>
              <a:rPr lang="en-US" altLang="zh-CN" smtClean="0"/>
              <a:t>CLASSPATH</a:t>
            </a:r>
            <a:r>
              <a:rPr lang="zh-CN" altLang="en-US" smtClean="0"/>
              <a:t>配置：</a:t>
            </a:r>
            <a:endParaRPr lang="en-US" altLang="zh-CN" smtClean="0"/>
          </a:p>
          <a:p>
            <a:pPr lvl="1"/>
            <a:r>
              <a:rPr lang="en-US" smtClean="0"/>
              <a:t>SET CLASSPATH=.</a:t>
            </a:r>
            <a:endParaRPr lang="zh-CN" altLang="en-US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385150"/>
            <a:ext cx="3176589" cy="325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0370" y="3571882"/>
            <a:ext cx="27432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61</Words>
  <PresentationFormat>全屏显示(16:9)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李兴华Java培训系列课程</vt:lpstr>
      <vt:lpstr>CLASSPATH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225</cp:revision>
  <dcterms:created xsi:type="dcterms:W3CDTF">2015-01-02T11:02:54Z</dcterms:created>
  <dcterms:modified xsi:type="dcterms:W3CDTF">2016-12-30T10:23:26Z</dcterms:modified>
</cp:coreProperties>
</file>