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2" autoAdjust="0"/>
    <p:restoredTop sz="92764" autoAdjust="0"/>
  </p:normalViewPr>
  <p:slideViewPr>
    <p:cSldViewPr>
      <p:cViewPr>
        <p:scale>
          <a:sx n="100" d="100"/>
          <a:sy n="100" d="100"/>
        </p:scale>
        <p:origin x="-52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中标识符的定义；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中数据类型的划分以及基本数据类型的使用原则；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运算符的使用；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分支结构、循环结构、循环控制语法的使用；</a:t>
            </a:r>
            <a:endParaRPr lang="en-US" altLang="zh-CN" smtClean="0"/>
          </a:p>
          <a:p>
            <a:r>
              <a:rPr lang="zh-CN" altLang="en-US" smtClean="0"/>
              <a:t>掌握方法的定义结构以及方法重载的概念应用。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在程序之中，由于其基本组成都是代码，所以考虑到程序的可维护性的特点，那么在编写代码的时候都要在每段代码上增加若干的说明文字，那么这些文字不需要被编译器编译，对于注释，</a:t>
            </a:r>
            <a:r>
              <a:rPr lang="en-US" smtClean="0"/>
              <a:t>Java</a:t>
            </a:r>
            <a:r>
              <a:rPr lang="zh-CN" altLang="en-US" smtClean="0"/>
              <a:t>一共分为三种形式：</a:t>
            </a:r>
            <a:r>
              <a:rPr lang="en-US" altLang="zh-CN" smtClean="0"/>
              <a:t>	</a:t>
            </a:r>
          </a:p>
          <a:p>
            <a:pPr lvl="1"/>
            <a:r>
              <a:rPr lang="en-US" smtClean="0"/>
              <a:t>// </a:t>
            </a:r>
            <a:r>
              <a:rPr lang="zh-CN" altLang="en-US" smtClean="0"/>
              <a:t>注释：单行注释；</a:t>
            </a:r>
          </a:p>
          <a:p>
            <a:pPr lvl="1"/>
            <a:r>
              <a:rPr lang="en-US" smtClean="0"/>
              <a:t>/* ... */</a:t>
            </a:r>
            <a:r>
              <a:rPr lang="zh-CN" altLang="en-US" smtClean="0"/>
              <a:t>：多行注释；</a:t>
            </a:r>
          </a:p>
          <a:p>
            <a:pPr lvl="1"/>
            <a:r>
              <a:rPr lang="en-US" smtClean="0"/>
              <a:t>/** ... */</a:t>
            </a:r>
            <a:r>
              <a:rPr lang="zh-CN" altLang="en-US" smtClean="0"/>
              <a:t>：文档注释。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单行注释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单行注释，就是在注释内容前面加双斜线（</a:t>
            </a:r>
            <a:r>
              <a:rPr lang="en-US" smtClean="0"/>
              <a:t>//</a:t>
            </a:r>
            <a:r>
              <a:rPr lang="zh-CN" altLang="en-US" smtClean="0"/>
              <a:t>），</a:t>
            </a:r>
            <a:r>
              <a:rPr lang="en-US" smtClean="0"/>
              <a:t>Java</a:t>
            </a:r>
            <a:r>
              <a:rPr lang="zh-CN" altLang="en-US" smtClean="0"/>
              <a:t>编译器在进行程序编译时会忽略掉这部分信息。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500312"/>
          <a:ext cx="7715304" cy="1645920"/>
        </p:xfrm>
        <a:graphic>
          <a:graphicData uri="http://schemas.openxmlformats.org/drawingml/2006/table">
            <a:tbl>
              <a:tblPr/>
              <a:tblGrid>
                <a:gridCol w="771530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8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此处为注释，编译代码时不编译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8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MLDN ."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多行注释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多行注释，就是在注释内容前面以单斜线加一个星形标记（</a:t>
            </a:r>
            <a:r>
              <a:rPr lang="en-US" smtClean="0"/>
              <a:t>/*</a:t>
            </a:r>
            <a:r>
              <a:rPr lang="zh-CN" altLang="en-US" smtClean="0"/>
              <a:t>）开头，并在注释内容末尾以一个星形标记加单斜线（</a:t>
            </a:r>
            <a:r>
              <a:rPr lang="en-US" smtClean="0"/>
              <a:t>*/</a:t>
            </a:r>
            <a:r>
              <a:rPr lang="zh-CN" altLang="en-US" smtClean="0"/>
              <a:t>）结束。当注释内容超过一行时一般使用这种方法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714626"/>
          <a:ext cx="8358246" cy="192024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 * 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此处为多行注释，编译代码时不编译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 * 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如果要学习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高端课程，可以登录：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www.mldnjava.cn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 */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MLDN 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文档注释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文档注释，是以单斜线加两个星形标记（</a:t>
            </a:r>
            <a:r>
              <a:rPr lang="en-US" sz="2000" smtClean="0"/>
              <a:t>/**</a:t>
            </a:r>
            <a:r>
              <a:rPr lang="zh-CN" altLang="en-US" sz="2000" smtClean="0"/>
              <a:t>）开头，并以一个星形标记加单斜线（</a:t>
            </a:r>
            <a:r>
              <a:rPr lang="en-US" sz="2000" smtClean="0"/>
              <a:t>*/</a:t>
            </a:r>
            <a:r>
              <a:rPr lang="zh-CN" altLang="en-US" sz="2000" smtClean="0"/>
              <a:t>）结束。用这种方法注释的内容会被解释成程序的正式文档，并能包含进如</a:t>
            </a:r>
            <a:r>
              <a:rPr lang="en-US" sz="2000" smtClean="0"/>
              <a:t>javadoc</a:t>
            </a:r>
            <a:r>
              <a:rPr lang="zh-CN" altLang="en-US" sz="2000" smtClean="0"/>
              <a:t>之类的工具生成的文档里，用以说明该程序的层次结构及其方法。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714626"/>
          <a:ext cx="8358246" cy="192024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17145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/**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Courier New"/>
                        </a:rPr>
                        <a:t>此处为文档注释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400" b="1" kern="0">
                          <a:solidFill>
                            <a:srgbClr val="7F9FB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@author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MLDN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Courier New"/>
                        </a:rPr>
                        <a:t>李兴华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MLDN 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329</Words>
  <PresentationFormat>全屏显示(16:9)</PresentationFormat>
  <Paragraphs>48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Java的注释</vt:lpstr>
      <vt:lpstr>单行注释</vt:lpstr>
      <vt:lpstr>多行注释</vt:lpstr>
      <vt:lpstr>文档注释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268</cp:revision>
  <dcterms:created xsi:type="dcterms:W3CDTF">2015-01-02T11:02:54Z</dcterms:created>
  <dcterms:modified xsi:type="dcterms:W3CDTF">2016-12-30T10:25:30Z</dcterms:modified>
</cp:coreProperties>
</file>