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27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2764" autoAdjust="0"/>
  </p:normalViewPr>
  <p:slideViewPr>
    <p:cSldViewPr>
      <p:cViewPr>
        <p:scale>
          <a:sx n="100" d="100"/>
          <a:sy n="100" d="100"/>
        </p:scale>
        <p:origin x="-5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程序逻辑结构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if…else</a:t>
            </a:r>
            <a:r>
              <a:rPr lang="zh-CN" altLang="en-US" smtClean="0"/>
              <a:t>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4356" y="1653550"/>
          <a:ext cx="7815296" cy="2346960"/>
        </p:xfrm>
        <a:graphic>
          <a:graphicData uri="http://schemas.openxmlformats.org/drawingml/2006/table">
            <a:tbl>
              <a:tblPr/>
              <a:tblGrid>
                <a:gridCol w="3907648"/>
                <a:gridCol w="3907648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30.0;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60.0) {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条件判断满足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及格了！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条件判断不满足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小白的成绩！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小白的成绩！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if…else if…else</a:t>
            </a:r>
            <a:r>
              <a:rPr lang="zh-CN" altLang="en-US" smtClean="0"/>
              <a:t>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1512" y="1428742"/>
          <a:ext cx="8243892" cy="3200400"/>
        </p:xfrm>
        <a:graphic>
          <a:graphicData uri="http://schemas.openxmlformats.org/drawingml/2006/table">
            <a:tbl>
              <a:tblPr/>
              <a:tblGrid>
                <a:gridCol w="4121946"/>
                <a:gridCol w="412194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91.0; 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60.0) {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小白的成绩！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&gt;= 60 &amp;&amp;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90)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中等成绩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90 &amp;&amp;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优秀成绩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	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条件判断都不满足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你家的考试成绩这么怪异！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优秀成绩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357718" cy="3214710"/>
          </a:xfrm>
        </p:spPr>
        <p:txBody>
          <a:bodyPr/>
          <a:lstStyle/>
          <a:p>
            <a:r>
              <a:rPr lang="zh-CN" altLang="en-US" smtClean="0"/>
              <a:t>对于多条件判断使用</a:t>
            </a:r>
            <a:r>
              <a:rPr lang="en-US" smtClean="0"/>
              <a:t>if..else if…else</a:t>
            </a:r>
            <a:r>
              <a:rPr lang="zh-CN" altLang="en-US" smtClean="0"/>
              <a:t>是可以判断布尔条件的，如果是多数值判断，可以通过</a:t>
            </a:r>
            <a:r>
              <a:rPr lang="en-US" smtClean="0"/>
              <a:t>switch</a:t>
            </a:r>
            <a:r>
              <a:rPr lang="zh-CN" altLang="en-US" smtClean="0"/>
              <a:t>完成，语法如下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0" y="802972"/>
          <a:ext cx="4214842" cy="3840480"/>
        </p:xfrm>
        <a:graphic>
          <a:graphicData uri="http://schemas.openxmlformats.org/drawingml/2006/table">
            <a:tbl>
              <a:tblPr/>
              <a:tblGrid>
                <a:gridCol w="4214842"/>
              </a:tblGrid>
              <a:tr h="2540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switch(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整数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字符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枚举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| String)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case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: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内容满足时执行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[break ;]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case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: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内容满足时执行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[break ;]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case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: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内容满足时执行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[break ;]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} ...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[default :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内容都不满足时执行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	[break ;]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}]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</a:t>
            </a:r>
            <a:r>
              <a:rPr lang="zh-CN" altLang="en-US" smtClean="0"/>
              <a:t>流程图 </a:t>
            </a:r>
            <a:endParaRPr lang="zh-CN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41029"/>
            <a:ext cx="6215106" cy="330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</a:t>
            </a:r>
            <a:r>
              <a:rPr lang="zh-CN" altLang="en-US" smtClean="0"/>
              <a:t>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28860" y="691530"/>
          <a:ext cx="6500858" cy="4023360"/>
        </p:xfrm>
        <a:graphic>
          <a:graphicData uri="http://schemas.openxmlformats.org/drawingml/2006/table">
            <a:tbl>
              <a:tblPr/>
              <a:tblGrid>
                <a:gridCol w="3250429"/>
                <a:gridCol w="325042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switch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判断的是数字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2: {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判断内容是否是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1: {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判断内容是否是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3: {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判断内容是否是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default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{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判断都不满足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没有匹配内容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使用字符串判断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2643206" cy="32147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从</a:t>
            </a:r>
            <a:r>
              <a:rPr lang="en-US" smtClean="0"/>
              <a:t>JDK 1.7</a:t>
            </a:r>
            <a:r>
              <a:rPr lang="zh-CN" altLang="en-US" smtClean="0"/>
              <a:t>开始</a:t>
            </a:r>
            <a:r>
              <a:rPr lang="en-US" smtClean="0"/>
              <a:t>switch</a:t>
            </a:r>
            <a:r>
              <a:rPr lang="zh-CN" altLang="en-US" smtClean="0"/>
              <a:t>支持字符串的直接判断，即：可以利用</a:t>
            </a:r>
            <a:r>
              <a:rPr lang="en-US" smtClean="0"/>
              <a:t>switch</a:t>
            </a:r>
            <a:r>
              <a:rPr lang="zh-CN" altLang="en-US" smtClean="0"/>
              <a:t>判断是否是某一个字符串内容。但是在字符串的判断中是严格区分字母大小写的。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71802" y="762968"/>
          <a:ext cx="5929354" cy="4023360"/>
        </p:xfrm>
        <a:graphic>
          <a:graphicData uri="http://schemas.openxmlformats.org/drawingml/2006/table">
            <a:tbl>
              <a:tblPr/>
              <a:tblGrid>
                <a:gridCol w="1938537"/>
                <a:gridCol w="3990817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switch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判断的是字符串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default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没有匹配内容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1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内容是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当某段代码需要一直重复执行的时候，就可以使用循环结构来实现控制，对于循环结构有两种循环：</a:t>
            </a:r>
            <a:r>
              <a:rPr lang="en-US" smtClean="0"/>
              <a:t>while</a:t>
            </a:r>
            <a:r>
              <a:rPr lang="zh-CN" altLang="en-US" smtClean="0"/>
              <a:t>循环、</a:t>
            </a:r>
            <a:r>
              <a:rPr lang="en-US" smtClean="0"/>
              <a:t>for</a:t>
            </a:r>
            <a:r>
              <a:rPr lang="zh-CN" altLang="en-US" smtClean="0"/>
              <a:t>循环。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428742"/>
          <a:ext cx="7929618" cy="1143008"/>
        </p:xfrm>
        <a:graphic>
          <a:graphicData uri="http://schemas.openxmlformats.org/drawingml/2006/table">
            <a:tbl>
              <a:tblPr/>
              <a:tblGrid>
                <a:gridCol w="3964809"/>
                <a:gridCol w="3964809"/>
              </a:tblGrid>
              <a:tr h="228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循环：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do...while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循环：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while 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循环判断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修改循环结束条件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修改循环结束条件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} while 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循环判断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643189"/>
            <a:ext cx="176056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6"/>
            <a:ext cx="3357586" cy="19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r>
              <a:rPr lang="en-US" smtClean="0"/>
              <a:t>1 ~ 100</a:t>
            </a:r>
            <a:r>
              <a:rPr lang="zh-CN" altLang="en-US" smtClean="0"/>
              <a:t>的累加 </a:t>
            </a:r>
            <a:r>
              <a:rPr lang="en-US" altLang="zh-CN" smtClean="0"/>
              <a:t>—— </a:t>
            </a:r>
            <a:r>
              <a:rPr lang="zh-CN" altLang="en-US" smtClean="0"/>
              <a:t>使用</a:t>
            </a:r>
            <a:r>
              <a:rPr lang="en-US" smtClean="0"/>
              <a:t>while</a:t>
            </a:r>
            <a:r>
              <a:rPr lang="zh-CN" altLang="en-US" smtClean="0"/>
              <a:t>循环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8"/>
          <a:ext cx="7600950" cy="2560320"/>
        </p:xfrm>
        <a:graphic>
          <a:graphicData uri="http://schemas.openxmlformats.org/drawingml/2006/table">
            <a:tbl>
              <a:tblPr/>
              <a:tblGrid>
                <a:gridCol w="3800475"/>
                <a:gridCol w="380047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保存总和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循环的初始化条件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100) {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循环结束条件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累加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改变循环条件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5050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累加程序流程图</a:t>
            </a:r>
            <a:endParaRPr lang="zh-CN" alt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80"/>
            <a:ext cx="54197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中标识符的定义；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中数据类型的划分以及基本数据类型的使用原则；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运算符的使用；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分支结构、循环结构、循环控制语法的使用；</a:t>
            </a:r>
            <a:endParaRPr lang="en-US" altLang="zh-CN" smtClean="0"/>
          </a:p>
          <a:p>
            <a:r>
              <a:rPr lang="zh-CN" altLang="en-US" smtClean="0"/>
              <a:t>掌握方法的定义结构以及方法重载的概念应用。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do..while</a:t>
            </a:r>
            <a:r>
              <a:rPr lang="zh-CN" altLang="en-US" smtClean="0"/>
              <a:t>循环实现累加操作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00180"/>
          <a:ext cx="8072494" cy="234696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保存总和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循环的初始化条件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 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循环结束条件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累加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改变循环条件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100); 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循环结束判断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累加程序流程图</a:t>
            </a:r>
            <a:endParaRPr lang="zh-CN" alt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80"/>
            <a:ext cx="56197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</a:t>
            </a:r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</a:t>
            </a:r>
            <a:r>
              <a:rPr lang="zh-CN" altLang="en-US" smtClean="0"/>
              <a:t>循环的最大特点是已经明确的知道了循环次数，</a:t>
            </a:r>
            <a:r>
              <a:rPr lang="en-US" smtClean="0"/>
              <a:t>for</a:t>
            </a:r>
            <a:r>
              <a:rPr lang="zh-CN" altLang="en-US" smtClean="0"/>
              <a:t>循环的语法如下。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357436"/>
          <a:ext cx="4000528" cy="640080"/>
        </p:xfrm>
        <a:graphic>
          <a:graphicData uri="http://schemas.openxmlformats.org/drawingml/2006/table">
            <a:tbl>
              <a:tblPr/>
              <a:tblGrid>
                <a:gridCol w="400052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for 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循环初始化条件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循环判断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循环条件变更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循环语句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43122"/>
            <a:ext cx="2973388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for</a:t>
            </a:r>
            <a:r>
              <a:rPr lang="zh-CN" altLang="en-US" smtClean="0"/>
              <a:t>循环实现</a:t>
            </a:r>
            <a:r>
              <a:rPr lang="en-US" smtClean="0"/>
              <a:t>1 ~ 100</a:t>
            </a:r>
            <a:r>
              <a:rPr lang="zh-CN" altLang="en-US" smtClean="0"/>
              <a:t>累加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71618"/>
          <a:ext cx="7929618" cy="2773680"/>
        </p:xfrm>
        <a:graphic>
          <a:graphicData uri="http://schemas.openxmlformats.org/drawingml/2006/table">
            <a:tbl>
              <a:tblPr/>
              <a:tblGrid>
                <a:gridCol w="2356443"/>
                <a:gridCol w="557317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保存总和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设置循环初始化条件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，同时此变量作为累加操作使用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每次执行循环体前都要进行循环判断（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 &lt;= 100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循环体执行完毕后会自动执行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“current++”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改变循环条件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100;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循环体中实现累加操作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5050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输出乘法口诀表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43062"/>
          <a:ext cx="8358246" cy="2346960"/>
        </p:xfrm>
        <a:graphic>
          <a:graphicData uri="http://schemas.openxmlformats.org/drawingml/2006/table">
            <a:tbl>
              <a:tblPr/>
              <a:tblGrid>
                <a:gridCol w="8358246"/>
              </a:tblGrid>
              <a:tr h="11487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9;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控制循环的行数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控制列数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"="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"\t"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换行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乘法口诀表执行流程图</a:t>
            </a:r>
            <a:endParaRPr lang="zh-CN" alt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8649" y="714362"/>
            <a:ext cx="50181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正常情况下只要执行了循环，那么只要循环条件满足，循环体的代码就会一直执行，但是在程序之中也提供有两个循环停止的控制语句：</a:t>
            </a:r>
            <a:r>
              <a:rPr lang="en-US" smtClean="0"/>
              <a:t>continue</a:t>
            </a:r>
            <a:r>
              <a:rPr lang="zh-CN" altLang="en-US" smtClean="0"/>
              <a:t>（退出本次循环）、</a:t>
            </a:r>
            <a:r>
              <a:rPr lang="en-US" smtClean="0"/>
              <a:t>break</a:t>
            </a:r>
            <a:r>
              <a:rPr lang="zh-CN" altLang="en-US" smtClean="0"/>
              <a:t>（退出整个循环）。此类的语句在使用时往往要结合分支语句进行判断。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</a:t>
            </a:r>
            <a:r>
              <a:rPr lang="en-US" smtClean="0"/>
              <a:t>continue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82112"/>
          <a:ext cx="8358246" cy="234696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3)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continue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之后的代码不执行，直接结束本次循环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2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4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5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6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7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8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9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</a:t>
            </a:r>
            <a:r>
              <a:rPr lang="zh-CN" altLang="en-US" smtClean="0"/>
              <a:t>执行流程</a:t>
            </a:r>
            <a:endParaRPr lang="zh-CN" alt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1372204"/>
            <a:ext cx="5643602" cy="322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</a:t>
            </a:r>
            <a:r>
              <a:rPr lang="en-US" smtClean="0"/>
              <a:t>break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072494" cy="2643206"/>
        </p:xfrm>
        <a:graphic>
          <a:graphicData uri="http://schemas.openxmlformats.org/drawingml/2006/table">
            <a:tbl>
              <a:tblPr/>
              <a:tblGrid>
                <a:gridCol w="4036247"/>
                <a:gridCol w="4036247"/>
              </a:tblGrid>
              <a:tr h="240291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== 3)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退出整个循环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02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0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2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程序逻辑控制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一般来说程序的结构包含有三种：顺序结构、选择结构、循环结构。</a:t>
            </a:r>
            <a:endParaRPr lang="en-US" altLang="zh-CN" smtClean="0"/>
          </a:p>
          <a:p>
            <a:r>
              <a:rPr lang="zh-CN" altLang="en-US" smtClean="0"/>
              <a:t>这三种不同的结构有一个共同点，就是它们都只有一个入口，也只有一个出口。程序中使用了上面这些结构到底有什么好处呢？这些单一入、出口可以让程序易读、好维护，也可以减少调试的时间。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</a:t>
            </a:r>
            <a:r>
              <a:rPr lang="zh-CN" altLang="en-US" smtClean="0"/>
              <a:t>执行流程</a:t>
            </a:r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42"/>
            <a:ext cx="5564192" cy="3146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本书前面所讲的那些例子采用的都是顺序结构，程序至上而下逐行执行，一条语句执行完之后继续执行下一条语句，一直到程序的末尾。</a:t>
            </a:r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500312"/>
            <a:ext cx="3929090" cy="196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选择（分支）结构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6286544" cy="3214710"/>
          </a:xfrm>
        </p:spPr>
        <p:txBody>
          <a:bodyPr/>
          <a:lstStyle/>
          <a:p>
            <a:r>
              <a:rPr lang="zh-CN" altLang="en-US" smtClean="0"/>
              <a:t>选择（分支）结构是根据条件的成立与否，再决定要执行哪些语句的一种结构</a:t>
            </a:r>
            <a:endParaRPr lang="en-US" altLang="zh-CN" smtClean="0"/>
          </a:p>
          <a:p>
            <a:r>
              <a:rPr lang="zh-CN" altLang="en-US" smtClean="0"/>
              <a:t>这种结构可以依据判断条件的结构，来决定要执行的语句。当判断条件的值为真时，就运行“语句</a:t>
            </a:r>
            <a:r>
              <a:rPr lang="en-US" smtClean="0"/>
              <a:t>1</a:t>
            </a:r>
            <a:r>
              <a:rPr lang="zh-CN" altLang="en-US" smtClean="0"/>
              <a:t>”；当判断条件的值为假，则执行“语句</a:t>
            </a:r>
            <a:r>
              <a:rPr lang="en-US" smtClean="0"/>
              <a:t>2</a:t>
            </a:r>
            <a:r>
              <a:rPr lang="zh-CN" altLang="en-US" smtClean="0"/>
              <a:t>”。不论执行哪一个语句，最后都会再回到“语句</a:t>
            </a:r>
            <a:r>
              <a:rPr lang="en-US" smtClean="0"/>
              <a:t>3</a:t>
            </a:r>
            <a:r>
              <a:rPr lang="zh-CN" altLang="en-US" smtClean="0"/>
              <a:t>”继续执行。</a:t>
            </a:r>
          </a:p>
          <a:p>
            <a:endParaRPr lang="zh-CN" alt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0353" y="1571618"/>
            <a:ext cx="24621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循环结构则是根据判断条件的成立与否，决定程序段落的执行次数，而这个程序段落就称为循环主体。</a:t>
            </a:r>
            <a:endParaRPr lang="zh-CN" alt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488" y="2428874"/>
            <a:ext cx="339622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分支结果为程序增加了选择的逻辑结构，就像作出人生抉择一样，不同的抉择有不同的结果。对于分支结构有两类语法支持：</a:t>
            </a:r>
            <a:r>
              <a:rPr lang="en-US" smtClean="0"/>
              <a:t>if</a:t>
            </a:r>
            <a:r>
              <a:rPr lang="zh-CN" altLang="en-US" smtClean="0"/>
              <a:t>、</a:t>
            </a:r>
            <a:r>
              <a:rPr lang="en-US" smtClean="0"/>
              <a:t>switch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if</a:t>
            </a:r>
            <a:r>
              <a:rPr lang="zh-CN" altLang="en-US" smtClean="0"/>
              <a:t>语句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1537243"/>
        </p:xfrm>
        <a:graphic>
          <a:graphicData uri="http://schemas.openxmlformats.org/drawingml/2006/table">
            <a:tbl>
              <a:tblPr/>
              <a:tblGrid>
                <a:gridCol w="2571768"/>
                <a:gridCol w="3000396"/>
                <a:gridCol w="3000396"/>
              </a:tblGrid>
              <a:tr h="136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语法：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if…else</a:t>
                      </a: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语法：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if…else if…else</a:t>
                      </a: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语法：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if (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布尔表达式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条件满足时执行的程序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if (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布尔表达式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条件满足时执行的程序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 else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条件不满足时执行的程序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if (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布尔表达式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条件满足时执行的程序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 else if (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布尔表达式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条件满足时执行的程序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 ... else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所有条件都不满足时执行的程序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3214692"/>
            <a:ext cx="2428892" cy="136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071816"/>
            <a:ext cx="246461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143254"/>
            <a:ext cx="2714644" cy="13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smtClean="0"/>
              <a:t>if</a:t>
            </a:r>
            <a:r>
              <a:rPr lang="zh-CN" altLang="en-US" smtClean="0"/>
              <a:t>语句进行判断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194560"/>
        </p:xfrm>
        <a:graphic>
          <a:graphicData uri="http://schemas.openxmlformats.org/drawingml/2006/table">
            <a:tbl>
              <a:tblPr/>
              <a:tblGrid>
                <a:gridCol w="2165605"/>
                <a:gridCol w="640695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90.0;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score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60.0) {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设置判断条件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及格了！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及格了！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847</Words>
  <PresentationFormat>全屏显示(16:9)</PresentationFormat>
  <Paragraphs>262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李兴华Java培训系列课程</vt:lpstr>
      <vt:lpstr>本章学习目标</vt:lpstr>
      <vt:lpstr>程序逻辑控制</vt:lpstr>
      <vt:lpstr>顺序结构</vt:lpstr>
      <vt:lpstr>选择（分支）结构</vt:lpstr>
      <vt:lpstr>循环结构</vt:lpstr>
      <vt:lpstr>分支结构</vt:lpstr>
      <vt:lpstr>if语句</vt:lpstr>
      <vt:lpstr>使用if语句进行判断</vt:lpstr>
      <vt:lpstr>使用if…else判断</vt:lpstr>
      <vt:lpstr>使用if…else if…else判断</vt:lpstr>
      <vt:lpstr>switch</vt:lpstr>
      <vt:lpstr>switch流程图 </vt:lpstr>
      <vt:lpstr>switch判断</vt:lpstr>
      <vt:lpstr>使用字符串判断</vt:lpstr>
      <vt:lpstr>循环结构</vt:lpstr>
      <vt:lpstr>while循环</vt:lpstr>
      <vt:lpstr>实现1 ~ 100的累加 —— 使用while循环</vt:lpstr>
      <vt:lpstr>累加程序流程图</vt:lpstr>
      <vt:lpstr>使用do..while循环实现累加操作</vt:lpstr>
      <vt:lpstr>累加程序流程图</vt:lpstr>
      <vt:lpstr>for循环</vt:lpstr>
      <vt:lpstr>使用for循环实现1 ~ 100累加</vt:lpstr>
      <vt:lpstr>输出乘法口诀表</vt:lpstr>
      <vt:lpstr>乘法口诀表执行流程图</vt:lpstr>
      <vt:lpstr>循环控制</vt:lpstr>
      <vt:lpstr>观察continue</vt:lpstr>
      <vt:lpstr>continue执行流程</vt:lpstr>
      <vt:lpstr>观察break</vt:lpstr>
      <vt:lpstr>break执行流程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268</cp:revision>
  <dcterms:created xsi:type="dcterms:W3CDTF">2015-01-02T11:02:54Z</dcterms:created>
  <dcterms:modified xsi:type="dcterms:W3CDTF">2016-12-30T10:27:39Z</dcterms:modified>
</cp:coreProperties>
</file>