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8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面向对象简介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理解面向对象三大主要特征；</a:t>
            </a:r>
          </a:p>
          <a:p>
            <a:r>
              <a:rPr lang="zh-CN" altLang="en-US" smtClean="0"/>
              <a:t>掌握类与对象的区别与使用；</a:t>
            </a:r>
          </a:p>
          <a:p>
            <a:r>
              <a:rPr lang="zh-CN" altLang="en-US" smtClean="0"/>
              <a:t>掌握类中封装性的基础实现；</a:t>
            </a:r>
          </a:p>
          <a:p>
            <a:r>
              <a:rPr lang="zh-CN" altLang="en-US" smtClean="0"/>
              <a:t>掌握类中构造方法以及构造方法重载的概念及使用；</a:t>
            </a:r>
          </a:p>
          <a:p>
            <a:r>
              <a:rPr lang="zh-CN" altLang="en-US" smtClean="0"/>
              <a:t>掌握数组的使用以及初始化操作；</a:t>
            </a:r>
          </a:p>
          <a:p>
            <a:r>
              <a:rPr lang="zh-CN" altLang="en-US" smtClean="0"/>
              <a:t>掌握引用数据类型的特点以及引用传递操作分析方法；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String</a:t>
            </a:r>
            <a:r>
              <a:rPr lang="zh-CN" altLang="en-US" smtClean="0"/>
              <a:t>类的特点以及</a:t>
            </a:r>
            <a:r>
              <a:rPr lang="en-US" altLang="zh-CN" smtClean="0"/>
              <a:t>String</a:t>
            </a:r>
            <a:r>
              <a:rPr lang="zh-CN" altLang="en-US" smtClean="0"/>
              <a:t>类中常用方法的使用；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this</a:t>
            </a:r>
            <a:r>
              <a:rPr lang="zh-CN" altLang="en-US" smtClean="0"/>
              <a:t>、</a:t>
            </a:r>
            <a:r>
              <a:rPr lang="en-US" altLang="zh-CN" smtClean="0"/>
              <a:t>static</a:t>
            </a:r>
            <a:r>
              <a:rPr lang="zh-CN" altLang="en-US" smtClean="0"/>
              <a:t>关键字的使用；</a:t>
            </a:r>
          </a:p>
          <a:p>
            <a:r>
              <a:rPr lang="zh-CN" altLang="en-US" smtClean="0"/>
              <a:t>掌握内部类的特点以及使用形式；</a:t>
            </a:r>
          </a:p>
          <a:p>
            <a:r>
              <a:rPr lang="zh-CN" altLang="en-US" smtClean="0"/>
              <a:t>理解链表操作的实现原理以及常用操作方法。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面向对象是一种现在最为流行的程序设计方法，现代的程序开发几乎都是以面向对象为基础。面向对象的编程思想最早是在七十年代的时候由</a:t>
            </a:r>
            <a:r>
              <a:rPr lang="en-US" smtClean="0"/>
              <a:t>IBM</a:t>
            </a:r>
            <a:r>
              <a:rPr lang="zh-CN" altLang="en-US" smtClean="0"/>
              <a:t>的</a:t>
            </a:r>
            <a:r>
              <a:rPr lang="en-US" smtClean="0"/>
              <a:t>Smalltalk</a:t>
            </a:r>
            <a:r>
              <a:rPr lang="zh-CN" altLang="en-US" smtClean="0"/>
              <a:t>语言最先推广的，而后又发展到了</a:t>
            </a:r>
            <a:r>
              <a:rPr lang="en-US" smtClean="0"/>
              <a:t>C++</a:t>
            </a:r>
            <a:r>
              <a:rPr lang="zh-CN" altLang="en-US" smtClean="0"/>
              <a:t>编程语言，最后由</a:t>
            </a:r>
            <a:r>
              <a:rPr lang="en-US" smtClean="0"/>
              <a:t>C++</a:t>
            </a:r>
            <a:r>
              <a:rPr lang="zh-CN" altLang="en-US" smtClean="0"/>
              <a:t>衍生出了</a:t>
            </a:r>
            <a:r>
              <a:rPr lang="en-US" smtClean="0"/>
              <a:t>Java</a:t>
            </a:r>
            <a:r>
              <a:rPr lang="zh-CN" altLang="en-US" smtClean="0"/>
              <a:t>编程语言。</a:t>
            </a:r>
            <a:endParaRPr lang="en-US" altLang="zh-CN" smtClean="0"/>
          </a:p>
          <a:p>
            <a:r>
              <a:rPr lang="zh-CN" altLang="en-US" smtClean="0"/>
              <a:t>在面向对象设计广泛流行之前，软件行业中使用最广泛的开发模式是面向过程方式。面向过程的操作是以程序的基本功能实现为主，开发的过程之中只是针对于问题本身的实现，并没有很好模块化的设计，所以在进行代码维护的时候较为麻烦。而面向对象，采用的更多是要进行子模块化的设计，每一个模块都需要单独存在，并且可以被重复利用，所以，面向对象的开发更像是一个具备标准模式的编程开发，每一个设计的子模块都可以单独存在，需要时只要通过简单的组装即可使用。</a:t>
            </a:r>
            <a:endParaRPr lang="en-US" altLang="zh-CN" smtClean="0"/>
          </a:p>
          <a:p>
            <a:r>
              <a:rPr lang="zh-CN" altLang="en-US" smtClean="0"/>
              <a:t>面向对象三大特征：封装性、继承性、多态性；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面向对象主要特征 </a:t>
            </a:r>
            <a:r>
              <a:rPr lang="en-US" altLang="zh-CN" smtClean="0"/>
              <a:t>—— </a:t>
            </a:r>
            <a:r>
              <a:rPr lang="zh-CN" altLang="en-US" smtClean="0"/>
              <a:t>封装性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封装是面向对象的方法所应遵循的一个重要原则。它有两个含义：一是指把对象的属性和行为看成一个密不可分的整体，将这两者“封装”在一个不可分割的独立单位（即对象）中。另一层含义指“信息隐蔽”，把不需要让外界知道的信息隐藏起来，有些对象的属性及行为允许外界用户知道或使用，但不允许更改，而另一些属性或行为，则不允许外界知晓；或只允许使用对象的功能，而尽可能隐蔽对象的功能实现细节。</a:t>
            </a:r>
          </a:p>
          <a:p>
            <a:r>
              <a:rPr lang="zh-CN" altLang="en-US" smtClean="0"/>
              <a:t>封装机制在程序设计中表现为，把描述对象属性的变量及实现对象功能的方法合在一起，定义为一个程序单位，并保证外界不能任意更改其内部的属性值，也不能任意调动其内部的功能方法。</a:t>
            </a:r>
          </a:p>
          <a:p>
            <a:r>
              <a:rPr lang="zh-CN" altLang="en-US" smtClean="0"/>
              <a:t>封装机制的另一个特点是，为封装在一个整体内的变量及方法规定了不同级别的“可见性”或访问权限。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面向对象主要特征 </a:t>
            </a:r>
            <a:r>
              <a:rPr lang="en-US" altLang="zh-CN" smtClean="0"/>
              <a:t>—— </a:t>
            </a:r>
            <a:r>
              <a:rPr lang="zh-CN" altLang="en-US" smtClean="0"/>
              <a:t>继承性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mtClean="0"/>
              <a:t>继承是面向对象方法中的重要概念，并且是提高软件开发效率的重要手段。</a:t>
            </a:r>
          </a:p>
          <a:p>
            <a:r>
              <a:rPr lang="zh-CN" altLang="en-US" smtClean="0"/>
              <a:t>首先拥有反映事物一般特性的类，然后在其基础上派生出反映特殊事物的类。如已有的汽车的类，该类中描述了汽车的普遍属性和行为，进一步再产生轿车的类，轿车的类是继承于汽车类，轿车类不但拥有汽车类的全部属性和行为，还增加轿车特有的属性和行为。</a:t>
            </a:r>
          </a:p>
          <a:p>
            <a:r>
              <a:rPr lang="zh-CN" altLang="en-US" smtClean="0"/>
              <a:t>在</a:t>
            </a:r>
            <a:r>
              <a:rPr lang="en-US" altLang="zh-CN" smtClean="0"/>
              <a:t>Java</a:t>
            </a:r>
            <a:r>
              <a:rPr lang="zh-CN" altLang="en-US" smtClean="0"/>
              <a:t>程序设计中，已有的类可以是</a:t>
            </a:r>
            <a:r>
              <a:rPr lang="en-US" altLang="zh-CN" smtClean="0"/>
              <a:t>Java</a:t>
            </a:r>
            <a:r>
              <a:rPr lang="zh-CN" altLang="en-US" smtClean="0"/>
              <a:t>开发环境所提供的一批最基本的程序</a:t>
            </a:r>
            <a:r>
              <a:rPr lang="en-US" altLang="zh-CN" smtClean="0"/>
              <a:t>——</a:t>
            </a:r>
            <a:r>
              <a:rPr lang="zh-CN" altLang="en-US" smtClean="0"/>
              <a:t>类库。用户开发的程序类是继承这些已有的类。这样，现在类所描述过的属性及行为，即已定义的变量和方法，在继承产生的类中完全可以使用。被继承的类称为父类或超类，而经继承产生的类称为子类或派生类。根据继承机制，派生类继承了超类的所有成员，并相应地增加了自己的一些新的成员。</a:t>
            </a:r>
          </a:p>
          <a:p>
            <a:r>
              <a:rPr lang="zh-CN" altLang="en-US" smtClean="0"/>
              <a:t>面向对象程序设计中的继承机制，大大增强了程序代码的可复用性，提高了软件的开发效率，降低了程序产生错误的可能性，也为程序的修改扩充提供了便利。</a:t>
            </a:r>
          </a:p>
          <a:p>
            <a:r>
              <a:rPr lang="zh-CN" altLang="en-US" smtClean="0"/>
              <a:t>若一个子类只允许继承一个父类，称为单继承；若允许继承多个父类，称为多继承。目前许多面向对象程序设计语言不支持多继承。而</a:t>
            </a:r>
            <a:r>
              <a:rPr lang="en-US" altLang="zh-CN" smtClean="0"/>
              <a:t>Java</a:t>
            </a:r>
            <a:r>
              <a:rPr lang="zh-CN" altLang="en-US" smtClean="0"/>
              <a:t>语言通过接口（</a:t>
            </a:r>
            <a:r>
              <a:rPr lang="en-US" altLang="zh-CN" smtClean="0"/>
              <a:t>interface</a:t>
            </a:r>
            <a:r>
              <a:rPr lang="zh-CN" altLang="en-US" smtClean="0"/>
              <a:t>）的方式来弥补由于</a:t>
            </a:r>
            <a:r>
              <a:rPr lang="en-US" altLang="zh-CN" smtClean="0"/>
              <a:t>Java</a:t>
            </a:r>
            <a:r>
              <a:rPr lang="zh-CN" altLang="en-US" smtClean="0"/>
              <a:t>不支持多继承而带来的子类不能享用多个父类的成员的缺憾。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面向对象主要特征 </a:t>
            </a:r>
            <a:r>
              <a:rPr lang="en-US" altLang="zh-CN" smtClean="0"/>
              <a:t>—— </a:t>
            </a:r>
            <a:r>
              <a:rPr lang="zh-CN" altLang="en-US" smtClean="0"/>
              <a:t>多态性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多态是面向对象程序设计的又一个重要特征。多态是允许程序中出现重名现象。</a:t>
            </a:r>
            <a:r>
              <a:rPr lang="en-US" altLang="zh-CN" smtClean="0"/>
              <a:t>Java</a:t>
            </a:r>
            <a:r>
              <a:rPr lang="zh-CN" altLang="en-US" smtClean="0"/>
              <a:t>语言中含有方法重载与对象多态两种形式的多态。</a:t>
            </a:r>
          </a:p>
          <a:p>
            <a:r>
              <a:rPr lang="zh-CN" altLang="en-US" smtClean="0"/>
              <a:t>方法重载：在一个类中，允许多个方法使用同一个名字，但方法的参数不同，完成的功能也不同。</a:t>
            </a:r>
          </a:p>
          <a:p>
            <a:r>
              <a:rPr lang="zh-CN" altLang="en-US" smtClean="0"/>
              <a:t>对象多态：子类对象可以与父类对象进行相互的转换，而且根据其使用的子类的不同完成的功能也不同。</a:t>
            </a:r>
          </a:p>
          <a:p>
            <a:r>
              <a:rPr lang="zh-CN" altLang="en-US" smtClean="0"/>
              <a:t>多态的特性使程序的抽象程度和简捷程度更高，有助于程序设计人员对程序的分组协同开发。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998</Words>
  <PresentationFormat>全屏显示(16:9)</PresentationFormat>
  <Paragraphs>37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面向对象</vt:lpstr>
      <vt:lpstr>面向对象主要特征 —— 封装性</vt:lpstr>
      <vt:lpstr>面向对象主要特征 —— 继承性</vt:lpstr>
      <vt:lpstr>面向对象主要特征 —— 多态性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280</cp:revision>
  <dcterms:created xsi:type="dcterms:W3CDTF">2015-01-02T11:02:54Z</dcterms:created>
  <dcterms:modified xsi:type="dcterms:W3CDTF">2016-12-30T10:35:18Z</dcterms:modified>
</cp:coreProperties>
</file>