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95" r:id="rId4"/>
    <p:sldId id="296" r:id="rId5"/>
    <p:sldId id="297" r:id="rId6"/>
    <p:sldId id="298" r:id="rId7"/>
    <p:sldId id="299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封装性初步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785800"/>
            <a:ext cx="8715436" cy="583407"/>
          </a:xfrm>
        </p:spPr>
        <p:txBody>
          <a:bodyPr/>
          <a:lstStyle/>
          <a:p>
            <a:pPr algn="r"/>
            <a:r>
              <a:rPr lang="zh-CN" altLang="en-US" smtClean="0"/>
              <a:t>封装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857238"/>
          <a:ext cx="8358246" cy="368808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u="sng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u="sng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getInfo() { 	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此方法将由对象调用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u="sng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b="1" u="sng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u="sng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100" b="1" u="sng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100" b="1" u="sng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u="sng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b="1" u="sng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-89.9;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.getInfo();	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程序编译结果：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TestDemo.java:12: 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错误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: title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可以在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中访问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            book.title = "Java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";                // 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                ^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TestDemo.java:13: 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错误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: price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可以在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中访问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            book.price = -89.9;                     // 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                ^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2 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个错误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在开发之中，针对于属性有这样一种定义：</a:t>
            </a:r>
            <a:r>
              <a:rPr lang="zh-CN" altLang="en-US" b="1" smtClean="0"/>
              <a:t>所有在类中定义的属性都要求使用</a:t>
            </a:r>
            <a:r>
              <a:rPr lang="en-US" b="1" smtClean="0"/>
              <a:t>private</a:t>
            </a:r>
            <a:r>
              <a:rPr lang="zh-CN" altLang="en-US" b="1" smtClean="0"/>
              <a:t>声明，如果属性需要被外部所使用，那么按照要求定义相应的</a:t>
            </a:r>
            <a:r>
              <a:rPr lang="en-US" b="1" smtClean="0"/>
              <a:t>setter</a:t>
            </a:r>
            <a:r>
              <a:rPr lang="zh-CN" altLang="en-US" b="1" smtClean="0"/>
              <a:t>、</a:t>
            </a:r>
            <a:r>
              <a:rPr lang="en-US" b="1" smtClean="0"/>
              <a:t>getter</a:t>
            </a:r>
            <a:r>
              <a:rPr lang="zh-CN" altLang="en-US" b="1" smtClean="0"/>
              <a:t>方法，以</a:t>
            </a:r>
            <a:r>
              <a:rPr lang="en-US" b="1" smtClean="0"/>
              <a:t>String title</a:t>
            </a:r>
            <a:r>
              <a:rPr lang="zh-CN" altLang="en-US" b="1" smtClean="0"/>
              <a:t>为例。</a:t>
            </a:r>
            <a:endParaRPr lang="zh-CN" altLang="en-US" smtClean="0"/>
          </a:p>
          <a:p>
            <a:pPr lvl="1"/>
            <a:r>
              <a:rPr lang="en-US" b="1" smtClean="0"/>
              <a:t>setter</a:t>
            </a:r>
            <a:r>
              <a:rPr lang="zh-CN" altLang="en-US" b="1" smtClean="0"/>
              <a:t>方法主要是设置内容，</a:t>
            </a:r>
            <a:r>
              <a:rPr lang="en-US" b="1" smtClean="0"/>
              <a:t>public void setTitle(String t)</a:t>
            </a:r>
            <a:r>
              <a:rPr lang="zh-CN" altLang="en-US" b="1" smtClean="0"/>
              <a:t>，有参；</a:t>
            </a:r>
            <a:endParaRPr lang="zh-CN" altLang="en-US" smtClean="0"/>
          </a:p>
          <a:p>
            <a:pPr lvl="1"/>
            <a:r>
              <a:rPr lang="en-US" b="1" smtClean="0"/>
              <a:t>getter</a:t>
            </a:r>
            <a:r>
              <a:rPr lang="zh-CN" altLang="en-US" b="1" smtClean="0"/>
              <a:t>方法主要是取得属性内容：</a:t>
            </a:r>
            <a:r>
              <a:rPr lang="en-US" b="1" smtClean="0"/>
              <a:t>public String getTitle()</a:t>
            </a:r>
            <a:r>
              <a:rPr lang="zh-CN" altLang="en-US" b="1" smtClean="0"/>
              <a:t>。无参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</a:t>
            </a:r>
            <a:r>
              <a:rPr lang="en-US" smtClean="0"/>
              <a:t>Book</a:t>
            </a:r>
            <a:r>
              <a:rPr lang="zh-CN" altLang="en-US" smtClean="0"/>
              <a:t>类中的封装属性设置</a:t>
            </a:r>
            <a:r>
              <a:rPr lang="en-US" smtClean="0"/>
              <a:t>setter</a:t>
            </a:r>
            <a:r>
              <a:rPr lang="zh-CN" altLang="en-US" smtClean="0"/>
              <a:t>、</a:t>
            </a:r>
            <a:r>
              <a:rPr lang="en-US" smtClean="0"/>
              <a:t>getter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1428742"/>
          <a:ext cx="8715404" cy="3087811"/>
        </p:xfrm>
        <a:graphic>
          <a:graphicData uri="http://schemas.openxmlformats.org/drawingml/2006/table">
            <a:tbl>
              <a:tblPr/>
              <a:tblGrid>
                <a:gridCol w="8715404"/>
              </a:tblGrid>
              <a:tr h="30878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设置或修改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接收要设置的数据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setTitle(String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设置或修改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p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接收要设置的数据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setPrice(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0.0) {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进行数据验证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</a:t>
            </a:r>
            <a:r>
              <a:rPr lang="en-US" smtClean="0"/>
              <a:t>Book</a:t>
            </a:r>
            <a:r>
              <a:rPr lang="zh-CN" altLang="en-US" smtClean="0"/>
              <a:t>类中的封装属性设置</a:t>
            </a:r>
            <a:r>
              <a:rPr lang="en-US" smtClean="0"/>
              <a:t>setter</a:t>
            </a:r>
            <a:r>
              <a:rPr lang="zh-CN" altLang="en-US" smtClean="0"/>
              <a:t>、</a:t>
            </a:r>
            <a:r>
              <a:rPr lang="en-US" smtClean="0"/>
              <a:t>getter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428742"/>
          <a:ext cx="8429684" cy="320040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1825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 smtClea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title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属性数据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getTitle() {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 smtClea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price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属性数据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getPrice() {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输出对象完整信息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getInfo() { 		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此方法将由对象调用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title + 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price);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</a:t>
            </a:r>
            <a:r>
              <a:rPr lang="en-US" smtClean="0"/>
              <a:t>Book</a:t>
            </a:r>
            <a:r>
              <a:rPr lang="zh-CN" altLang="en-US" smtClean="0"/>
              <a:t>类中的封装属性设置</a:t>
            </a:r>
            <a:r>
              <a:rPr lang="en-US" smtClean="0"/>
              <a:t>setter</a:t>
            </a:r>
            <a:r>
              <a:rPr lang="zh-CN" altLang="en-US" smtClean="0"/>
              <a:t>、</a:t>
            </a:r>
            <a:r>
              <a:rPr lang="en-US" smtClean="0"/>
              <a:t>getter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571618"/>
          <a:ext cx="8215370" cy="1828800"/>
        </p:xfrm>
        <a:graphic>
          <a:graphicData uri="http://schemas.openxmlformats.org/drawingml/2006/table">
            <a:tbl>
              <a:tblPr/>
              <a:tblGrid>
                <a:gridCol w="2319937"/>
                <a:gridCol w="5895433"/>
              </a:tblGrid>
              <a:tr h="161305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.setTitle(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.setPrice(-89.9);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.getInfo();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335</Words>
  <PresentationFormat>全屏显示(16:9)</PresentationFormat>
  <Paragraphs>100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封装</vt:lpstr>
      <vt:lpstr>封装使用</vt:lpstr>
      <vt:lpstr>为Book类中的封装属性设置setter、getter操作</vt:lpstr>
      <vt:lpstr>为Book类中的封装属性设置setter、getter操作</vt:lpstr>
      <vt:lpstr>为Book类中的封装属性设置setter、getter操作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2016-12-30T10:37:33Z</dcterms:modified>
</cp:coreProperties>
</file>