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300" r:id="rId4"/>
    <p:sldId id="301" r:id="rId5"/>
    <p:sldId id="302" r:id="rId6"/>
    <p:sldId id="303" r:id="rId7"/>
    <p:sldId id="304" r:id="rId8"/>
    <p:sldId id="305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构造方法与匿名对象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如果要实例化新的对象，那么肯定需要使用关键字</a:t>
            </a:r>
            <a:r>
              <a:rPr lang="en-US" smtClean="0"/>
              <a:t>new</a:t>
            </a:r>
            <a:r>
              <a:rPr lang="zh-CN" altLang="en-US" smtClean="0"/>
              <a:t>来完成，但是除了</a:t>
            </a:r>
            <a:r>
              <a:rPr lang="en-US" smtClean="0"/>
              <a:t>new</a:t>
            </a:r>
            <a:r>
              <a:rPr lang="zh-CN" altLang="en-US" smtClean="0"/>
              <a:t>这个关键字之外，还有可能在对象实例化时为其进行一些初始化的准备操作，这个时候就需要构造方法的支持了，构造方法本身是一种特殊的方法，它只会在新对象实例化的时候调用，其定义原则：方法名称与类名称相同，没有返回值类型声明，同时构造方法也可以进行重载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定义构造方法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71624"/>
          <a:ext cx="8501122" cy="2743200"/>
        </p:xfrm>
        <a:graphic>
          <a:graphicData uri="http://schemas.openxmlformats.org/drawingml/2006/table">
            <a:tbl>
              <a:tblPr/>
              <a:tblGrid>
                <a:gridCol w="1895376"/>
                <a:gridCol w="660574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Book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类无参构造方法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"************************"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声明对象不调用构造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实例化对象调用构造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************************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利用构造方法为属性赋值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429684" cy="320040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287470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Book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类构造方法，用于设置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与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title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p price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定义构造方法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setTitle(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setPrice(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setter</a:t>
                      </a:r>
                      <a:r>
                        <a:rPr lang="zh-CN" alt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gettere </a:t>
                      </a:r>
                      <a:endParaRPr lang="en-US" sz="1000" kern="0" smtClean="0">
                        <a:solidFill>
                          <a:srgbClr val="000000"/>
                        </a:solidFill>
                        <a:latin typeface="Consolas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69.8);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.getInfo();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69.8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构造方法本身也属于方法行列，那么可以针对于构造方法进行重载，但是构造方法由于其定义的特殊性，所以在构造方法重载时，要求只注意参数的类型及个数即可。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001056" cy="583407"/>
          </a:xfrm>
        </p:spPr>
        <p:txBody>
          <a:bodyPr/>
          <a:lstStyle/>
          <a:p>
            <a:pPr algn="r"/>
            <a:r>
              <a:rPr lang="zh-CN" altLang="en-US" smtClean="0"/>
              <a:t>构造方法重载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13450"/>
          <a:ext cx="8286808" cy="390144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3901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Book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类无参构造方法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无参的，无返回值的构造方法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无参构造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Book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类构造方法，用于设置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title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有一个参数的构造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直接为属性赋值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有一个参数的构造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Book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类构造方法，用于设置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与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title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p price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有两个参数的</a:t>
                      </a:r>
                      <a:r>
                        <a:rPr lang="zh-CN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直接为属性赋值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直接为属性赋值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有两个参数的构造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getInfo() { 		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此方法将由对象调用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如果一个对象没有则称为匿名对象，按照之前的内存关系来讲：对象的名字可以解释为在栈内存中保存，而对象的具体内容（属性）在堆内存之中保存，这样一来，没有栈内存指向堆内存空间，就是一个匿名对象</a:t>
            </a:r>
            <a:endParaRPr lang="en-US" altLang="zh-CN" smtClean="0"/>
          </a:p>
          <a:p>
            <a:pPr lvl="1"/>
            <a:r>
              <a:rPr lang="en-US" b="1" smtClean="0"/>
              <a:t>new</a:t>
            </a:r>
            <a:r>
              <a:rPr lang="en-US" smtClean="0"/>
              <a:t> Book("Java</a:t>
            </a:r>
            <a:r>
              <a:rPr lang="zh-CN" altLang="en-US" smtClean="0"/>
              <a:t>开发</a:t>
            </a:r>
            <a:r>
              <a:rPr lang="en-US" smtClean="0"/>
              <a:t>", 69.8).getInfo();		// </a:t>
            </a:r>
            <a:r>
              <a:rPr lang="zh-CN" altLang="en-US" smtClean="0"/>
              <a:t>匿名对象</a:t>
            </a:r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357568"/>
            <a:ext cx="486373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390</Words>
  <PresentationFormat>全屏显示(16:9)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构造方法</vt:lpstr>
      <vt:lpstr>定义构造方法</vt:lpstr>
      <vt:lpstr>利用构造方法为属性赋值</vt:lpstr>
      <vt:lpstr>构造方法重载</vt:lpstr>
      <vt:lpstr>构造方法重载</vt:lpstr>
      <vt:lpstr>匿名对象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2016-12-30T10:38:18Z</dcterms:modified>
</cp:coreProperties>
</file>