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306" r:id="rId4"/>
    <p:sldId id="307" r:id="rId5"/>
    <p:sldId id="308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面向对象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</a:t>
            </a:r>
            <a:r>
              <a:rPr lang="en-US" smtClean="0"/>
              <a:t>Java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简单</a:t>
            </a:r>
            <a:r>
              <a:rPr lang="en-US" smtClean="0"/>
              <a:t>Java</a:t>
            </a:r>
            <a:r>
              <a:rPr lang="zh-CN" altLang="en-US" smtClean="0"/>
              <a:t>类是一种在实际开发之中使用最多的类的定义形式，在简单</a:t>
            </a:r>
            <a:r>
              <a:rPr lang="en-US" smtClean="0"/>
              <a:t>Java</a:t>
            </a:r>
            <a:r>
              <a:rPr lang="zh-CN" altLang="en-US" smtClean="0"/>
              <a:t>类中包含有类、对象、构造方法、</a:t>
            </a:r>
            <a:r>
              <a:rPr lang="en-US" smtClean="0"/>
              <a:t>private</a:t>
            </a:r>
            <a:r>
              <a:rPr lang="zh-CN" altLang="en-US" smtClean="0"/>
              <a:t>封装等核心概念的使用，而对于简单</a:t>
            </a:r>
            <a:r>
              <a:rPr lang="en-US" smtClean="0"/>
              <a:t>Java</a:t>
            </a:r>
            <a:r>
              <a:rPr lang="zh-CN" altLang="en-US" smtClean="0"/>
              <a:t>类首先给出如下的基本开发要求：</a:t>
            </a:r>
            <a:endParaRPr lang="en-US" altLang="zh-CN" smtClean="0"/>
          </a:p>
          <a:p>
            <a:pPr lvl="1"/>
            <a:r>
              <a:rPr lang="zh-CN" altLang="en-US" smtClean="0"/>
              <a:t>类名称必须存在有意义，例如：</a:t>
            </a:r>
            <a:r>
              <a:rPr lang="en-US" smtClean="0"/>
              <a:t>Book</a:t>
            </a:r>
            <a:r>
              <a:rPr lang="zh-CN" altLang="en-US" smtClean="0"/>
              <a:t>、</a:t>
            </a:r>
            <a:r>
              <a:rPr lang="en-US" smtClean="0"/>
              <a:t>Emp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类之中所有的属性必须</a:t>
            </a:r>
            <a:r>
              <a:rPr lang="en-US" smtClean="0"/>
              <a:t>private</a:t>
            </a:r>
            <a:r>
              <a:rPr lang="zh-CN" altLang="en-US" smtClean="0"/>
              <a:t>封装，封装后的属性必须提供有</a:t>
            </a:r>
            <a:r>
              <a:rPr lang="en-US" smtClean="0"/>
              <a:t>setter</a:t>
            </a:r>
            <a:r>
              <a:rPr lang="zh-CN" altLang="en-US" smtClean="0"/>
              <a:t>、</a:t>
            </a:r>
            <a:r>
              <a:rPr lang="en-US" smtClean="0"/>
              <a:t>getter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类之中可以提供有任意多个构造方法，但是必须保留有一个无参构造方法；</a:t>
            </a:r>
            <a:endParaRPr lang="en-US" altLang="zh-CN" smtClean="0"/>
          </a:p>
          <a:p>
            <a:pPr lvl="1"/>
            <a:r>
              <a:rPr lang="zh-CN" altLang="en-US" smtClean="0"/>
              <a:t>类之中不允许出现任何的输出语句，所有信息输出必须交给被调用处输出；</a:t>
            </a:r>
            <a:endParaRPr lang="en-US" altLang="zh-CN" smtClean="0"/>
          </a:p>
          <a:p>
            <a:pPr lvl="1"/>
            <a:r>
              <a:rPr lang="zh-CN" altLang="en-US" smtClean="0"/>
              <a:t>类之中需要提供有一个取得对象完整信息的方法，暂定为：</a:t>
            </a:r>
            <a:r>
              <a:rPr lang="en-US" smtClean="0"/>
              <a:t>getInfo()</a:t>
            </a:r>
            <a:r>
              <a:rPr lang="zh-CN" altLang="en-US" smtClean="0"/>
              <a:t>，而且返回</a:t>
            </a:r>
            <a:r>
              <a:rPr lang="en-US" smtClean="0"/>
              <a:t>String</a:t>
            </a:r>
            <a:r>
              <a:rPr lang="zh-CN" altLang="en-US" smtClean="0"/>
              <a:t>型数据；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</a:t>
            </a:r>
            <a:r>
              <a:rPr lang="en-US" smtClean="0"/>
              <a:t>Emp</a:t>
            </a:r>
            <a:r>
              <a:rPr lang="zh-CN" altLang="en-US" smtClean="0"/>
              <a:t>程序类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90"/>
          <a:ext cx="8429684" cy="342900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16697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 { 	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定义一个雇员类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雇员姓名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雇员职位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基本工资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佣金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Emp() {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明确定义一个无参构造方法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有参构造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取得简单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类的基本信息，信息在被调用处输出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包含有对象完整信息的字符串数据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取得完整信息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雇员姓名：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雇员职位：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基本工资：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佣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金：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9449" marR="29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编写测试程序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15370" cy="2011680"/>
        </p:xfrm>
        <a:graphic>
          <a:graphicData uri="http://schemas.openxmlformats.org/drawingml/2006/table">
            <a:tbl>
              <a:tblPr/>
              <a:tblGrid>
                <a:gridCol w="4107685"/>
                <a:gridCol w="410768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Emp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Emp(7369,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"SMITH"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"CLERK"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800.0, 1.0);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取得对象信息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7369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雇员姓名：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SMITH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雇员职位：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CLERK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基本工资：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800.0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佣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金：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331</Words>
  <PresentationFormat>全屏显示(16:9)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简单Java类</vt:lpstr>
      <vt:lpstr>开发Emp程序类</vt:lpstr>
      <vt:lpstr>编写测试程序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2016-12-30T10:38:46Z</dcterms:modified>
</cp:coreProperties>
</file>