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272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8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类的基本概念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类对象两种实例化方式的区别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直接赋值：</a:t>
            </a:r>
            <a:r>
              <a:rPr lang="en-US" smtClean="0"/>
              <a:t>String str = "hello" ;</a:t>
            </a:r>
            <a:endParaRPr lang="zh-CN" alt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357436"/>
            <a:ext cx="2676525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观察直接赋值时的堆内存自动引用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1500180"/>
          <a:ext cx="8001056" cy="2682240"/>
        </p:xfrm>
        <a:graphic>
          <a:graphicData uri="http://schemas.openxmlformats.org/drawingml/2006/table">
            <a:tbl>
              <a:tblPr/>
              <a:tblGrid>
                <a:gridCol w="4000528"/>
                <a:gridCol w="4000528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直接赋值实例化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直接赋值实例化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直接赋值实例化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"yootk"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直接赋值实例化，内容不相同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判断结果：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判断结果：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判断结果：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判断结果：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”语句输出）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strc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”语句输出）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strc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”语句输出）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strd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”语句输出）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内存分配</a:t>
            </a:r>
            <a:endParaRPr lang="zh-CN" alt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857238"/>
            <a:ext cx="26479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857238"/>
            <a:ext cx="2641600" cy="169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2857502"/>
            <a:ext cx="26416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2857502"/>
            <a:ext cx="2619375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分析构造方法实例化</a:t>
            </a:r>
            <a:r>
              <a:rPr lang="en-US" altLang="zh-CN" smtClean="0"/>
              <a:t>String</a:t>
            </a:r>
            <a:r>
              <a:rPr lang="zh-CN" altLang="en-US" smtClean="0"/>
              <a:t>类对象的情况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果要明确的调用</a:t>
            </a:r>
            <a:r>
              <a:rPr lang="en-US" sz="1800" smtClean="0"/>
              <a:t>String</a:t>
            </a:r>
            <a:r>
              <a:rPr lang="zh-CN" altLang="en-US" sz="1800" smtClean="0"/>
              <a:t>类中的构造方法进行</a:t>
            </a:r>
            <a:r>
              <a:rPr lang="en-US" sz="1800" smtClean="0"/>
              <a:t>String</a:t>
            </a:r>
            <a:r>
              <a:rPr lang="zh-CN" altLang="en-US" sz="1800" smtClean="0"/>
              <a:t>类对象的实例化操作，那么一定要使用关键字</a:t>
            </a:r>
            <a:r>
              <a:rPr lang="en-US" sz="1800" smtClean="0"/>
              <a:t>new</a:t>
            </a:r>
            <a:r>
              <a:rPr lang="zh-CN" altLang="en-US" sz="1800" smtClean="0"/>
              <a:t>，而每当使用了使用了关键字</a:t>
            </a:r>
            <a:r>
              <a:rPr lang="en-US" sz="1800" smtClean="0"/>
              <a:t>new</a:t>
            </a:r>
            <a:r>
              <a:rPr lang="zh-CN" altLang="en-US" sz="1800" smtClean="0"/>
              <a:t>就表示要开辟新的堆内存空间，而这块堆内存空间的内容就是传入到构造方法中的字符串数据。</a:t>
            </a:r>
            <a:endParaRPr lang="en-US" altLang="zh-CN" sz="1800" smtClean="0"/>
          </a:p>
          <a:p>
            <a:pPr lvl="1"/>
            <a:r>
              <a:rPr lang="en-US" sz="1800" smtClean="0"/>
              <a:t>String str = new String(</a:t>
            </a:r>
            <a:r>
              <a:rPr lang="en-US" sz="1800" b="1" u="sng" smtClean="0"/>
              <a:t>"hello"</a:t>
            </a:r>
            <a:r>
              <a:rPr lang="en-US" sz="1800" smtClean="0"/>
              <a:t>) ;</a:t>
            </a:r>
            <a:endParaRPr lang="zh-CN" altLang="en-US" sz="180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30" y="2503501"/>
            <a:ext cx="4286250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不自动保存对象池操作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1643056"/>
          <a:ext cx="7715304" cy="2096725"/>
        </p:xfrm>
        <a:graphic>
          <a:graphicData uri="http://schemas.openxmlformats.org/drawingml/2006/table">
            <a:tbl>
              <a:tblPr/>
              <a:tblGrid>
                <a:gridCol w="1832354"/>
                <a:gridCol w="5882950"/>
              </a:tblGrid>
              <a:tr h="1883365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使用构造方法定义了新的内存空间，不会自动入池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直接赋值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判断结果：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83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保存到对象池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如果现在希望开辟的新内存数据也可以进行对象池的保存，那么可以采用</a:t>
            </a:r>
            <a:r>
              <a:rPr lang="en-US" smtClean="0"/>
              <a:t>String</a:t>
            </a:r>
            <a:r>
              <a:rPr lang="zh-CN" altLang="en-US" smtClean="0"/>
              <a:t>类定义的一个手工入池的操作：</a:t>
            </a:r>
            <a:endParaRPr lang="en-US" altLang="zh-CN" smtClean="0"/>
          </a:p>
          <a:p>
            <a:pPr lvl="1"/>
            <a:r>
              <a:rPr lang="zh-CN" altLang="en-US" smtClean="0"/>
              <a:t>保存到对象池：</a:t>
            </a:r>
            <a:r>
              <a:rPr lang="en-US" smtClean="0"/>
              <a:t>public String intern()</a:t>
            </a:r>
            <a:r>
              <a:rPr lang="zh-CN" altLang="en-US" smtClean="0"/>
              <a:t>；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714626"/>
          <a:ext cx="8143932" cy="1645920"/>
        </p:xfrm>
        <a:graphic>
          <a:graphicData uri="http://schemas.openxmlformats.org/drawingml/2006/table">
            <a:tbl>
              <a:tblPr/>
              <a:tblGrid>
                <a:gridCol w="2299764"/>
                <a:gridCol w="5844168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).intern();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使用构造方法定义了新的内存空间，手工入池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直接赋值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判断结果：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修改字符串对象引用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0180"/>
          <a:ext cx="8572560" cy="1508760"/>
        </p:xfrm>
        <a:graphic>
          <a:graphicData uri="http://schemas.openxmlformats.org/drawingml/2006/table">
            <a:tbl>
              <a:tblPr/>
              <a:tblGrid>
                <a:gridCol w="4286280"/>
                <a:gridCol w="4286280"/>
              </a:tblGrid>
              <a:tr h="118697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 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直接赋值实例化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"World 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字符串连接，同时修改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类对象的引用关系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+=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"!!!"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字符串连接，同时修改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类对象的引用关系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输出当前的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类对象内容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8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 World !!!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62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000378"/>
            <a:ext cx="2867025" cy="166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3000378"/>
            <a:ext cx="3028950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19222" y="3000379"/>
            <a:ext cx="2539058" cy="164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理解面向对象三大主要特征；</a:t>
            </a:r>
          </a:p>
          <a:p>
            <a:r>
              <a:rPr lang="zh-CN" altLang="en-US" smtClean="0"/>
              <a:t>掌握类与对象的区别与使用；</a:t>
            </a:r>
          </a:p>
          <a:p>
            <a:r>
              <a:rPr lang="zh-CN" altLang="en-US" smtClean="0"/>
              <a:t>掌握类中封装性的基础实现；</a:t>
            </a:r>
          </a:p>
          <a:p>
            <a:r>
              <a:rPr lang="zh-CN" altLang="en-US" smtClean="0"/>
              <a:t>掌握类中构造方法以及构造方法重载的概念及使用；</a:t>
            </a:r>
          </a:p>
          <a:p>
            <a:r>
              <a:rPr lang="zh-CN" altLang="en-US" smtClean="0"/>
              <a:t>掌握数组的使用以及初始化操作；</a:t>
            </a:r>
          </a:p>
          <a:p>
            <a:r>
              <a:rPr lang="zh-CN" altLang="en-US" smtClean="0"/>
              <a:t>掌握引用数据类型的特点以及引用传递操作分析方法；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String</a:t>
            </a:r>
            <a:r>
              <a:rPr lang="zh-CN" altLang="en-US" smtClean="0"/>
              <a:t>类的特点以及</a:t>
            </a:r>
            <a:r>
              <a:rPr lang="en-US" altLang="zh-CN" smtClean="0"/>
              <a:t>String</a:t>
            </a:r>
            <a:r>
              <a:rPr lang="zh-CN" altLang="en-US" smtClean="0"/>
              <a:t>类中常用方法的使用；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this</a:t>
            </a:r>
            <a:r>
              <a:rPr lang="zh-CN" altLang="en-US" smtClean="0"/>
              <a:t>、</a:t>
            </a:r>
            <a:r>
              <a:rPr lang="en-US" altLang="zh-CN" smtClean="0"/>
              <a:t>static</a:t>
            </a:r>
            <a:r>
              <a:rPr lang="zh-CN" altLang="en-US" smtClean="0"/>
              <a:t>关键字的使用；</a:t>
            </a:r>
          </a:p>
          <a:p>
            <a:r>
              <a:rPr lang="zh-CN" altLang="en-US" smtClean="0"/>
              <a:t>掌握内部类的特点以及使用形式；</a:t>
            </a:r>
          </a:p>
          <a:p>
            <a:r>
              <a:rPr lang="zh-CN" altLang="en-US" smtClean="0"/>
              <a:t>理解链表操作的实现原理以及常用操作方法。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类的两种实例化方式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直接赋值：</a:t>
            </a:r>
            <a:endParaRPr lang="en-US" altLang="zh-CN" smtClean="0"/>
          </a:p>
          <a:p>
            <a:pPr lvl="1"/>
            <a:r>
              <a:rPr lang="en-US" smtClean="0"/>
              <a:t>String str = "www.YOOTK.com"; </a:t>
            </a:r>
            <a:endParaRPr lang="en-US" altLang="zh-CN" smtClean="0"/>
          </a:p>
          <a:p>
            <a:r>
              <a:rPr lang="zh-CN" altLang="en-US" smtClean="0"/>
              <a:t>构造方法：</a:t>
            </a:r>
            <a:endParaRPr lang="en-US" altLang="zh-CN" smtClean="0"/>
          </a:p>
          <a:p>
            <a:pPr lvl="1"/>
            <a:r>
              <a:rPr lang="zh-CN" altLang="en-US" smtClean="0"/>
              <a:t>构造方法：</a:t>
            </a:r>
            <a:r>
              <a:rPr lang="en-US" smtClean="0"/>
              <a:t>public String(String str)</a:t>
            </a:r>
            <a:r>
              <a:rPr lang="zh-CN" altLang="en-US" smtClean="0"/>
              <a:t>，在构造里面依然要接收一个</a:t>
            </a:r>
            <a:r>
              <a:rPr lang="en-US" smtClean="0"/>
              <a:t>String</a:t>
            </a:r>
            <a:r>
              <a:rPr lang="zh-CN" altLang="en-US" smtClean="0"/>
              <a:t>类对象；</a:t>
            </a:r>
            <a:endParaRPr lang="en-US" altLang="zh-CN" smtClean="0"/>
          </a:p>
          <a:p>
            <a:pPr lvl="1"/>
            <a:r>
              <a:rPr lang="en-US" smtClean="0"/>
              <a:t>String str = </a:t>
            </a:r>
            <a:r>
              <a:rPr lang="en-US" b="1" smtClean="0"/>
              <a:t>new</a:t>
            </a:r>
            <a:r>
              <a:rPr lang="en-US" smtClean="0"/>
              <a:t> String("www.YOOTK.com");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字符串的比较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“</a:t>
            </a:r>
            <a:r>
              <a:rPr lang="en-US" smtClean="0"/>
              <a:t>==</a:t>
            </a:r>
            <a:r>
              <a:rPr lang="zh-CN" altLang="en-US" smtClean="0"/>
              <a:t>”是</a:t>
            </a:r>
            <a:r>
              <a:rPr lang="en-US" smtClean="0"/>
              <a:t>Java</a:t>
            </a:r>
            <a:r>
              <a:rPr lang="zh-CN" altLang="en-US" smtClean="0"/>
              <a:t>提供的关系运算符，主要的功能是进行数值相等判断的，如果用在了</a:t>
            </a:r>
            <a:r>
              <a:rPr lang="en-US" smtClean="0"/>
              <a:t>String</a:t>
            </a:r>
            <a:r>
              <a:rPr lang="zh-CN" altLang="en-US" smtClean="0"/>
              <a:t>对象上表示的是内存地址数值的比较；</a:t>
            </a:r>
            <a:endParaRPr lang="en-US" altLang="zh-CN" smtClean="0"/>
          </a:p>
          <a:p>
            <a:r>
              <a:rPr lang="zh-CN" altLang="en-US" smtClean="0"/>
              <a:t>“</a:t>
            </a:r>
            <a:r>
              <a:rPr lang="en-US" smtClean="0"/>
              <a:t>equals()</a:t>
            </a:r>
            <a:r>
              <a:rPr lang="zh-CN" altLang="en-US" smtClean="0"/>
              <a:t>”：是由</a:t>
            </a:r>
            <a:r>
              <a:rPr lang="en-US" smtClean="0"/>
              <a:t>String</a:t>
            </a:r>
            <a:r>
              <a:rPr lang="zh-CN" altLang="en-US" smtClean="0"/>
              <a:t>提供的一个方法，此方法专门负责进行字符串内容的比较。</a:t>
            </a:r>
            <a:endParaRPr lang="en-US" altLang="zh-CN" smtClean="0"/>
          </a:p>
          <a:p>
            <a:pPr lvl="1"/>
            <a:r>
              <a:rPr lang="zh-CN" altLang="en-US" smtClean="0"/>
              <a:t>内容比较操作（区分大小写）：</a:t>
            </a:r>
            <a:r>
              <a:rPr lang="en-US" smtClean="0"/>
              <a:t>public boolean equals(String str)</a:t>
            </a:r>
            <a:r>
              <a:rPr lang="zh-CN" altLang="en-US" smtClean="0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String</a:t>
            </a:r>
            <a:r>
              <a:rPr lang="zh-CN" altLang="en-US" smtClean="0"/>
              <a:t>对象上使用“</a:t>
            </a:r>
            <a:r>
              <a:rPr lang="en-US" smtClean="0"/>
              <a:t>==</a:t>
            </a:r>
            <a:r>
              <a:rPr lang="zh-CN" altLang="en-US" smtClean="0"/>
              <a:t>”比较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571618"/>
          <a:ext cx="8072494" cy="2377440"/>
        </p:xfrm>
        <a:graphic>
          <a:graphicData uri="http://schemas.openxmlformats.org/drawingml/2006/table">
            <a:tbl>
              <a:tblPr/>
              <a:tblGrid>
                <a:gridCol w="1917186"/>
                <a:gridCol w="6155308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直接赋值定义字符串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构造方法定义字符串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引用传递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比较结果：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比较结果：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比较结果：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”比较结果）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strc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”比较结果）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strc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”比较结果）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“</a:t>
            </a:r>
            <a:r>
              <a:rPr lang="en-US" altLang="zh-CN" smtClean="0"/>
              <a:t>==</a:t>
            </a:r>
            <a:r>
              <a:rPr lang="zh-CN" altLang="en-US" smtClean="0"/>
              <a:t>”比较内存分析</a:t>
            </a:r>
            <a:endParaRPr lang="zh-CN" altLang="en-US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2057" y="1428742"/>
            <a:ext cx="2524125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9577" y="1428742"/>
            <a:ext cx="25241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62057" y="3143254"/>
            <a:ext cx="3116263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实现字符串内容比较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1714494"/>
          <a:ext cx="7786742" cy="2377440"/>
        </p:xfrm>
        <a:graphic>
          <a:graphicData uri="http://schemas.openxmlformats.org/drawingml/2006/table">
            <a:tbl>
              <a:tblPr/>
              <a:tblGrid>
                <a:gridCol w="3893371"/>
                <a:gridCol w="3893371"/>
              </a:tblGrid>
              <a:tr h="180665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直接赋值定义字符串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构造方法定义字符串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引用传递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.equals(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比较结果：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.equals(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比较结果：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.equals(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比较结果：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43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.equals(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”比较结果）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.equals(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”比较结果）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.equals(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”比较结果）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字符串常量就是</a:t>
            </a:r>
            <a:r>
              <a:rPr lang="en-US" smtClean="0"/>
              <a:t>String</a:t>
            </a:r>
            <a:r>
              <a:rPr lang="zh-CN" altLang="en-US" smtClean="0"/>
              <a:t>的匿名对象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任何的编程语言都没有提供字符串数据类型的概念，很多的编程语言里面都是使用了字符数组来描述的字符串的定义。同样在</a:t>
            </a:r>
            <a:r>
              <a:rPr lang="en-US" smtClean="0"/>
              <a:t>Java</a:t>
            </a:r>
            <a:r>
              <a:rPr lang="zh-CN" altLang="en-US" smtClean="0"/>
              <a:t>里面也没有字符串的概念，但由于所有的项目开发中都不可能离开字符串的应用，那么最终的结果是：</a:t>
            </a:r>
            <a:r>
              <a:rPr lang="en-US" smtClean="0"/>
              <a:t>Java</a:t>
            </a:r>
            <a:r>
              <a:rPr lang="zh-CN" altLang="en-US" smtClean="0"/>
              <a:t>创造了属于自己的特殊类 </a:t>
            </a:r>
            <a:r>
              <a:rPr lang="en-US" altLang="zh-CN" smtClean="0"/>
              <a:t>——</a:t>
            </a:r>
            <a:r>
              <a:rPr lang="en-US" smtClean="0"/>
              <a:t> String</a:t>
            </a:r>
            <a:r>
              <a:rPr lang="zh-CN" altLang="en-US" smtClean="0"/>
              <a:t>（字符串），同时也规定了所有的字符串要求使用“</a:t>
            </a:r>
            <a:r>
              <a:rPr lang="en-US" smtClean="0"/>
              <a:t>"</a:t>
            </a:r>
            <a:r>
              <a:rPr lang="zh-CN" altLang="en-US" smtClean="0"/>
              <a:t>”声明，但是</a:t>
            </a:r>
            <a:r>
              <a:rPr lang="en-US" smtClean="0"/>
              <a:t>String</a:t>
            </a:r>
            <a:r>
              <a:rPr lang="zh-CN" altLang="en-US" smtClean="0"/>
              <a:t>依然不属于基本数据类型，所以字符串数据实际上是作为</a:t>
            </a:r>
            <a:r>
              <a:rPr lang="en-US" smtClean="0"/>
              <a:t>String</a:t>
            </a:r>
            <a:r>
              <a:rPr lang="zh-CN" altLang="en-US" smtClean="0"/>
              <a:t>类的匿名对象的形式存在的。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观察字符串是匿名对象的验证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643056"/>
          <a:ext cx="7643866" cy="2071702"/>
        </p:xfrm>
        <a:graphic>
          <a:graphicData uri="http://schemas.openxmlformats.org/drawingml/2006/table">
            <a:tbl>
              <a:tblPr/>
              <a:tblGrid>
                <a:gridCol w="2499079"/>
                <a:gridCol w="5144787"/>
              </a:tblGrid>
              <a:tr h="184151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		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str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是对象名称，而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4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.equals(</a:t>
                      </a:r>
                      <a:r>
                        <a:rPr lang="en-US" sz="1400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内容比较，由字符串直接调用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01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726</Words>
  <PresentationFormat>全屏显示(16:9)</PresentationFormat>
  <Paragraphs>127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李兴华Java培训系列课程</vt:lpstr>
      <vt:lpstr>本章学习目标</vt:lpstr>
      <vt:lpstr>String类的两种实例化方式</vt:lpstr>
      <vt:lpstr>字符串的比较</vt:lpstr>
      <vt:lpstr>在String对象上使用“==”比较</vt:lpstr>
      <vt:lpstr>“==”比较内存分析</vt:lpstr>
      <vt:lpstr>实现字符串内容比较</vt:lpstr>
      <vt:lpstr>字符串常量就是String的匿名对象</vt:lpstr>
      <vt:lpstr>观察字符串是匿名对象的验证</vt:lpstr>
      <vt:lpstr>String类对象两种实例化方式的区别</vt:lpstr>
      <vt:lpstr>观察直接赋值时的堆内存自动引用</vt:lpstr>
      <vt:lpstr>内存分配</vt:lpstr>
      <vt:lpstr>分析构造方法实例化String类对象的情况</vt:lpstr>
      <vt:lpstr>不自动保存对象池操作</vt:lpstr>
      <vt:lpstr>保存到对象池</vt:lpstr>
      <vt:lpstr>修改字符串对象引用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280</cp:revision>
  <dcterms:created xsi:type="dcterms:W3CDTF">2015-01-02T11:02:54Z</dcterms:created>
  <dcterms:modified xsi:type="dcterms:W3CDTF">2016-12-30T10:40:11Z</dcterms:modified>
</cp:coreProperties>
</file>