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33452"/>
          <a:ext cx="8501122" cy="38100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7782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(0, 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无名氏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0.0, 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未定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调用四参构造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u="sng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临时工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800.0, 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后勤部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调用四参构造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u="sng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u="sng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2000.0, 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技术部</a:t>
                      </a:r>
                      <a:r>
                        <a:rPr lang="en-US" sz="1000" u="sng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调用四参构造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雇员编号：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empno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ename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，工资：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，部门：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dept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setter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表示当前对象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zh-CN" altLang="en-US" dirty="0" smtClean="0"/>
              <a:t>关键字在应用的过程之中有一个最为重要的概念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当前对象，而所谓的当前对象指的就是当前正在调用类中方法的实例化对象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直接输出对象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431620"/>
          <a:ext cx="8643998" cy="3068956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0689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print()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方法的对象就是当前对象，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就自动与此对象指向同一块内存地址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"this = 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就是当前调用方法的对象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实例化新的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主方法中输出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print()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方法输出，此时</a:t>
                      </a:r>
                      <a:r>
                        <a:rPr lang="en-US" sz="120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booka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为当前对象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"---------------------------"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实例化新的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主方法中输出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print()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方法输出，此时</a:t>
                      </a:r>
                      <a:r>
                        <a:rPr lang="en-US" sz="120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bookb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为当前对象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Java</a:t>
            </a:r>
            <a:r>
              <a:rPr lang="zh-CN" altLang="en-US" dirty="0" smtClean="0"/>
              <a:t>中</a:t>
            </a:r>
            <a:r>
              <a:rPr lang="en-US" dirty="0" smtClean="0"/>
              <a:t>this</a:t>
            </a:r>
            <a:r>
              <a:rPr lang="zh-CN" altLang="en-US" dirty="0" smtClean="0"/>
              <a:t>可以完成三件事情：表示</a:t>
            </a:r>
            <a:r>
              <a:rPr lang="zh-CN" altLang="en-US" b="1" dirty="0" smtClean="0"/>
              <a:t>本类属性、表示本类方法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当前</a:t>
            </a:r>
            <a:r>
              <a:rPr lang="zh-CN" altLang="en-US" b="1" dirty="0" smtClean="0"/>
              <a:t>对象（只是先介绍概念）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调用本类属性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在一个类中定义的方法中可以直接访问类中的属性，但是很多时候有可能会出现方法参数名称与属性名称重复的情况，所以此时就需要利用“</a:t>
            </a:r>
            <a:r>
              <a:rPr lang="en-US" dirty="0" smtClean="0"/>
              <a:t>this.</a:t>
            </a:r>
            <a:r>
              <a:rPr lang="zh-CN" altLang="en-US" dirty="0" smtClean="0"/>
              <a:t>属性”的形式明确的指明要调用的是类中的属性而不是方法的</a:t>
            </a:r>
            <a:r>
              <a:rPr lang="zh-CN" altLang="en-US" dirty="0" smtClean="0"/>
              <a:t>参数。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使用</a:t>
            </a:r>
            <a:r>
              <a:rPr lang="en-US" dirty="0" smtClean="0"/>
              <a:t>this</a:t>
            </a:r>
            <a:r>
              <a:rPr lang="zh-CN" altLang="en-US" dirty="0" smtClean="0"/>
              <a:t>关键字明确的表示访问类中的属性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1947" y="1500180"/>
          <a:ext cx="8384895" cy="2895600"/>
        </p:xfrm>
        <a:graphic>
          <a:graphicData uri="http://schemas.openxmlformats.org/drawingml/2006/table">
            <a:tbl>
              <a:tblPr/>
              <a:tblGrid>
                <a:gridCol w="1490707"/>
                <a:gridCol w="689418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this.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属性表示的是本类属性，这样即使与方法中的参数重名也可以明确定位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this.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属性表示的是本类属性，这样即使与方法中的参数重名也可以明确定位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89.2);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89.2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调用本类方法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在一个类之中</a:t>
            </a:r>
            <a:r>
              <a:rPr lang="zh-CN" altLang="en-US" dirty="0" smtClean="0"/>
              <a:t>，可以使用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调用两种</a:t>
            </a:r>
            <a:r>
              <a:rPr lang="zh-CN" altLang="en-US" dirty="0" smtClean="0"/>
              <a:t>方法（普通方法、构造方法），而在要调用本类方法也就分为两种形式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调用本类普通方法：在之前强调过，如果现在要调用的是本类方法，则可以使用“</a:t>
            </a:r>
            <a:r>
              <a:rPr lang="en-US" dirty="0" smtClean="0"/>
              <a:t>this.</a:t>
            </a:r>
            <a:r>
              <a:rPr lang="zh-CN" altLang="en-US" dirty="0" smtClean="0"/>
              <a:t>方法</a:t>
            </a:r>
            <a:r>
              <a:rPr lang="en-US" dirty="0" smtClean="0"/>
              <a:t>()</a:t>
            </a:r>
            <a:r>
              <a:rPr lang="zh-CN" altLang="en-US" dirty="0" smtClean="0"/>
              <a:t>”调用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调用本类构造方法：在一个构造中要调用其他构造使用“</a:t>
            </a:r>
            <a:r>
              <a:rPr lang="en-US" dirty="0" smtClean="0"/>
              <a:t>this()</a:t>
            </a:r>
            <a:r>
              <a:rPr lang="zh-CN" altLang="en-US" dirty="0" smtClean="0"/>
              <a:t>”调用。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调用本类普通方法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358246" cy="315468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www.yootk.com"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setter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b="1" u="sng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900" b="1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89.2);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www.yootk.com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b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9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开发，价格：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89.2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调用构造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1612"/>
          <a:ext cx="8429684" cy="329184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9983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一个新的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类对象产生。</a:t>
                      </a:r>
                      <a:r>
                        <a:rPr lang="en-US" sz="9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把这行语句想象成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行代码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调用本类无参构造方法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u="sng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调用本类有一个参数的构造方法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setter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书名：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Book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Book(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"Java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89.2);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book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定义一个雇员类（编号、姓名、工资、部门），在这个类里面提供有四个构造方法：</a:t>
            </a:r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 smtClean="0"/>
              <a:t>参构造：编号为</a:t>
            </a:r>
            <a:r>
              <a:rPr lang="en-US" dirty="0" smtClean="0"/>
              <a:t>0</a:t>
            </a:r>
            <a:r>
              <a:rPr lang="zh-CN" altLang="en-US" dirty="0" smtClean="0"/>
              <a:t>，姓名为无名氏，工资为</a:t>
            </a:r>
            <a:r>
              <a:rPr lang="en-US" dirty="0" smtClean="0"/>
              <a:t>0.0</a:t>
            </a:r>
            <a:r>
              <a:rPr lang="zh-CN" altLang="en-US" dirty="0" smtClean="0"/>
              <a:t>，部门设置为“未定”；</a:t>
            </a:r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 smtClean="0"/>
              <a:t>参构造（传递编号）：姓名为“临时工”，工资为</a:t>
            </a:r>
            <a:r>
              <a:rPr lang="en-US" dirty="0" smtClean="0"/>
              <a:t>800.0</a:t>
            </a:r>
            <a:r>
              <a:rPr lang="zh-CN" altLang="en-US" dirty="0" smtClean="0"/>
              <a:t>，部门为后勤；</a:t>
            </a:r>
          </a:p>
          <a:p>
            <a:pPr lvl="1"/>
            <a:r>
              <a:rPr lang="zh-CN" altLang="en-US" dirty="0" smtClean="0"/>
              <a:t>双</a:t>
            </a:r>
            <a:r>
              <a:rPr lang="zh-CN" altLang="en-US" dirty="0" smtClean="0"/>
              <a:t>参构造（传递编号、姓名）：工资为</a:t>
            </a:r>
            <a:r>
              <a:rPr lang="en-US" dirty="0" smtClean="0"/>
              <a:t>2000.0</a:t>
            </a:r>
            <a:r>
              <a:rPr lang="zh-CN" altLang="en-US" dirty="0" smtClean="0"/>
              <a:t>，部门为技术部；</a:t>
            </a:r>
          </a:p>
          <a:p>
            <a:pPr lvl="1"/>
            <a:r>
              <a:rPr lang="zh-CN" altLang="en-US" dirty="0" smtClean="0"/>
              <a:t>四</a:t>
            </a:r>
            <a:r>
              <a:rPr lang="zh-CN" altLang="en-US" dirty="0" smtClean="0"/>
              <a:t>参构造。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536</Words>
  <PresentationFormat>全屏显示(16:9)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李兴华Java培训系列课程</vt:lpstr>
      <vt:lpstr>本章学习目标</vt:lpstr>
      <vt:lpstr>this简介</vt:lpstr>
      <vt:lpstr>调用本类属性</vt:lpstr>
      <vt:lpstr>范例：使用this关键字明确的表示访问类中的属性</vt:lpstr>
      <vt:lpstr>调用本类方法</vt:lpstr>
      <vt:lpstr>范例：调用本类普通方法</vt:lpstr>
      <vt:lpstr>范例：调用构造方法</vt:lpstr>
      <vt:lpstr>构造方法实例</vt:lpstr>
      <vt:lpstr>幻灯片 10</vt:lpstr>
      <vt:lpstr>表示当前对象</vt:lpstr>
      <vt:lpstr>范例：直接输出对象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285</cp:revision>
  <dcterms:created xsi:type="dcterms:W3CDTF">2015-01-02T11:02:54Z</dcterms:created>
  <dcterms:modified xsi:type="dcterms:W3CDTF">2016-12-30T10:46:41Z</dcterms:modified>
</cp:coreProperties>
</file>