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135" d="100"/>
          <a:sy n="135" d="100"/>
        </p:scale>
        <p:origin x="-29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引用传递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理解面向对象三大主要特征；</a:t>
            </a:r>
          </a:p>
          <a:p>
            <a:r>
              <a:rPr lang="zh-CN" altLang="en-US" smtClean="0"/>
              <a:t>掌握类与对象的区别与使用；</a:t>
            </a:r>
          </a:p>
          <a:p>
            <a:r>
              <a:rPr lang="zh-CN" altLang="en-US" smtClean="0"/>
              <a:t>掌握类中封装性的基础实现；</a:t>
            </a:r>
          </a:p>
          <a:p>
            <a:r>
              <a:rPr lang="zh-CN" altLang="en-US" smtClean="0"/>
              <a:t>掌握类中构造方法以及构造方法重载的概念及使用；</a:t>
            </a:r>
          </a:p>
          <a:p>
            <a:r>
              <a:rPr lang="zh-CN" altLang="en-US" smtClean="0"/>
              <a:t>掌握数组的使用以及初始化操作；</a:t>
            </a:r>
          </a:p>
          <a:p>
            <a:r>
              <a:rPr lang="zh-CN" altLang="en-US" smtClean="0"/>
              <a:t>掌握引用数据类型的特点以及引用传递操作分析方法；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String</a:t>
            </a:r>
            <a:r>
              <a:rPr lang="zh-CN" altLang="en-US" smtClean="0"/>
              <a:t>类的特点以及</a:t>
            </a:r>
            <a:r>
              <a:rPr lang="en-US" altLang="zh-CN" smtClean="0"/>
              <a:t>String</a:t>
            </a:r>
            <a:r>
              <a:rPr lang="zh-CN" altLang="en-US" smtClean="0"/>
              <a:t>类中常用方法的使用；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this</a:t>
            </a:r>
            <a:r>
              <a:rPr lang="zh-CN" altLang="en-US" smtClean="0"/>
              <a:t>、</a:t>
            </a:r>
            <a:r>
              <a:rPr lang="en-US" altLang="zh-CN" smtClean="0"/>
              <a:t>static</a:t>
            </a:r>
            <a:r>
              <a:rPr lang="zh-CN" altLang="en-US" smtClean="0"/>
              <a:t>关键字的使用；</a:t>
            </a:r>
          </a:p>
          <a:p>
            <a:r>
              <a:rPr lang="zh-CN" altLang="en-US" smtClean="0"/>
              <a:t>掌握内部类的特点以及使用形式；</a:t>
            </a:r>
          </a:p>
          <a:p>
            <a:r>
              <a:rPr lang="zh-CN" altLang="en-US" smtClean="0"/>
              <a:t>理解链表操作的实现原理以及常用操作方法。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数据表与简单</a:t>
            </a:r>
            <a:r>
              <a:rPr lang="en-US" dirty="0" smtClean="0"/>
              <a:t>Java</a:t>
            </a:r>
            <a:r>
              <a:rPr lang="zh-CN" altLang="en-US" dirty="0" smtClean="0"/>
              <a:t>类映射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现在假设有如下的关系表</a:t>
            </a:r>
            <a:r>
              <a:rPr lang="zh-CN" altLang="en-US" dirty="0" smtClean="0"/>
              <a:t>，现在</a:t>
            </a:r>
            <a:r>
              <a:rPr lang="zh-CN" altLang="en-US" dirty="0" smtClean="0"/>
              <a:t>要求实现如下的数据关联操作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一个部门有多个雇员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一个雇员有一个或零个领导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3071816"/>
            <a:ext cx="46958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代码实现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00298" y="1000114"/>
          <a:ext cx="6357982" cy="3627120"/>
        </p:xfrm>
        <a:graphic>
          <a:graphicData uri="http://schemas.openxmlformats.org/drawingml/2006/table">
            <a:tbl>
              <a:tblPr/>
              <a:tblGrid>
                <a:gridCol w="6357982"/>
              </a:tblGrid>
              <a:tr h="34210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Dept {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deptno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7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部门编号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dname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7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部门名称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7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loc</a:t>
                      </a:r>
                      <a:r>
                        <a:rPr lang="en-US" sz="7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7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部门位置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emps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[] ;	</a:t>
                      </a:r>
                      <a:r>
                        <a:rPr lang="en-US" sz="7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多个雇员</a:t>
                      </a:r>
                      <a:r>
                        <a:rPr lang="zh-CN" sz="700" kern="0" dirty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Dept(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deptno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String </a:t>
                      </a:r>
                      <a:r>
                        <a:rPr lang="en-US" sz="7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dname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String </a:t>
                      </a:r>
                      <a:r>
                        <a:rPr lang="en-US" sz="7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loc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deptno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7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deptno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dname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7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dname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loc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7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loc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r>
                        <a:rPr lang="en-US" sz="7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setter</a:t>
                      </a:r>
                      <a:r>
                        <a:rPr lang="zh-CN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、无参构造略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部门编号：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deptno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，名称：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dname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，位置：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loc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empno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7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雇员编号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ename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7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雇员姓名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7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job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7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雇员职位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sal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7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基本工资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comm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7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佣金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Dept 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7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7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 err="1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7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mgr</a:t>
                      </a:r>
                      <a:r>
                        <a:rPr lang="en-US" sz="7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7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7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表示雇员对应的领导</a:t>
                      </a:r>
                      <a:endParaRPr lang="zh-CN" sz="7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empno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String </a:t>
                      </a:r>
                      <a:r>
                        <a:rPr lang="en-US" sz="7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ename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String </a:t>
                      </a:r>
                      <a:r>
                        <a:rPr lang="en-US" sz="7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job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sal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comm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empno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7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empno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ename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7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ename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job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7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job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sal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7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sal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comm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7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comm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r>
                        <a:rPr lang="en-US" sz="7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setter</a:t>
                      </a:r>
                      <a:r>
                        <a:rPr lang="zh-CN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、无参构造略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雇员编号：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empno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，姓名：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ename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，职位：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job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+ 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，工资：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sal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，佣金：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comm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1469" marR="414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在本程序中可以发现</a:t>
            </a:r>
            <a:r>
              <a:rPr lang="en-US" dirty="0" err="1" smtClean="0"/>
              <a:t>Emp</a:t>
            </a:r>
            <a:r>
              <a:rPr lang="zh-CN" altLang="en-US" dirty="0" smtClean="0"/>
              <a:t>与</a:t>
            </a:r>
            <a:r>
              <a:rPr lang="en-US" dirty="0" smtClean="0"/>
              <a:t>Dept</a:t>
            </a:r>
            <a:r>
              <a:rPr lang="zh-CN" altLang="en-US" dirty="0" smtClean="0"/>
              <a:t>类之间存在有如下的引用关系定义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一个雇员属于一个部门，应该在雇员里面保存部门信息，所以在</a:t>
            </a:r>
            <a:r>
              <a:rPr lang="en-US" dirty="0" err="1" smtClean="0"/>
              <a:t>Emp</a:t>
            </a:r>
            <a:r>
              <a:rPr lang="zh-CN" altLang="en-US" dirty="0" smtClean="0"/>
              <a:t>类中定义有一个</a:t>
            </a:r>
            <a:r>
              <a:rPr lang="en-US" dirty="0" smtClean="0"/>
              <a:t>dept</a:t>
            </a:r>
            <a:r>
              <a:rPr lang="zh-CN" altLang="en-US" dirty="0" smtClean="0"/>
              <a:t>属性，如果有部门则设置一个</a:t>
            </a:r>
            <a:r>
              <a:rPr lang="en-US" dirty="0" smtClean="0"/>
              <a:t>Dept</a:t>
            </a:r>
            <a:r>
              <a:rPr lang="zh-CN" altLang="en-US" dirty="0" smtClean="0"/>
              <a:t>类的实例化对象，否则设置为</a:t>
            </a:r>
            <a:r>
              <a:rPr lang="en-US" dirty="0" smtClean="0"/>
              <a:t>null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一个部门有多个雇员，如果要描述多这个概念应该使用对象数组完成。所以在</a:t>
            </a:r>
            <a:r>
              <a:rPr lang="en-US" dirty="0" smtClean="0"/>
              <a:t>Dept</a:t>
            </a:r>
            <a:r>
              <a:rPr lang="zh-CN" altLang="en-US" dirty="0" smtClean="0"/>
              <a:t>类中增加一个</a:t>
            </a:r>
            <a:r>
              <a:rPr lang="en-US" dirty="0" err="1" smtClean="0"/>
              <a:t>Emp</a:t>
            </a:r>
            <a:r>
              <a:rPr lang="zh-CN" altLang="en-US" dirty="0" smtClean="0"/>
              <a:t>类的对象数组（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  <a:r>
              <a:rPr lang="en-US" dirty="0" err="1" smtClean="0"/>
              <a:t>emps</a:t>
            </a:r>
            <a:r>
              <a:rPr lang="en-US" dirty="0" smtClean="0"/>
              <a:t> []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一个雇员有一个领导，领导信息也就是雇员信息，应该在</a:t>
            </a:r>
            <a:r>
              <a:rPr lang="en-US" dirty="0" err="1" smtClean="0"/>
              <a:t>Emp</a:t>
            </a:r>
            <a:r>
              <a:rPr lang="zh-CN" altLang="en-US" dirty="0" smtClean="0"/>
              <a:t>类中增加领导的自身关联（</a:t>
            </a:r>
            <a:r>
              <a:rPr lang="en-US" dirty="0" err="1" smtClean="0"/>
              <a:t>Emp</a:t>
            </a:r>
            <a:r>
              <a:rPr lang="en-US" dirty="0" smtClean="0"/>
              <a:t> mgr</a:t>
            </a:r>
            <a:r>
              <a:rPr lang="zh-CN" altLang="en-US" dirty="0" smtClean="0"/>
              <a:t>）；</a:t>
            </a:r>
          </a:p>
          <a:p>
            <a:r>
              <a:rPr lang="zh-CN" altLang="en-US" dirty="0" smtClean="0"/>
              <a:t>此时的两个简单</a:t>
            </a:r>
            <a:r>
              <a:rPr lang="en-US" dirty="0" smtClean="0"/>
              <a:t>Java</a:t>
            </a:r>
            <a:r>
              <a:rPr lang="zh-CN" altLang="en-US" dirty="0" smtClean="0"/>
              <a:t>类已经可以完整的描述出数据表的结构定义，随后将根据结构设置并取得数据，要求可以完成如下的信息输出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可以根据一个雇员查询他所对应的领导信息和部门信息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可以根据一个部门取出所有的雇员以及每个雇员的领导信息；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设置并取得数据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351612"/>
          <a:ext cx="8643966" cy="3291840"/>
        </p:xfrm>
        <a:graphic>
          <a:graphicData uri="http://schemas.openxmlformats.org/drawingml/2006/table">
            <a:tbl>
              <a:tblPr/>
              <a:tblGrid>
                <a:gridCol w="8643966"/>
              </a:tblGrid>
              <a:tr h="31931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Dept 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Dept(10,</a:t>
                      </a:r>
                      <a:r>
                        <a:rPr lang="en-US" sz="8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"ACCOUNTING"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8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"New York"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部门信息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ea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(7369,</a:t>
                      </a:r>
                      <a:r>
                        <a:rPr lang="en-US" sz="8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"SMITH"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8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"CLERK"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,800.0,0.0) ;	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雇员信息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eb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(7902,</a:t>
                      </a:r>
                      <a:r>
                        <a:rPr lang="en-US" sz="8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"FORD"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8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"MANAGER"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,2450.0,0.0) ;	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雇员信息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ec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(7839,</a:t>
                      </a:r>
                      <a:r>
                        <a:rPr lang="en-US" sz="8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"KING"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8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"PRESIDENT"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,5000.0,0.0) ;	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雇员信息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2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、设置雇员和领导关系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ea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.setMgr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eb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设置雇员领导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eb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.setMgr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ec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设置雇员领导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3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、设置雇员和部门关系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ea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.setDept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雇员与部门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eb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.setDept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雇员与部门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ec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.setDept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雇员与部门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.setEmps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[]{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ea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eb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ec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}) </a:t>
                      </a: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部门与雇员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8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ea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取得雇员信息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8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"\t|- "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ea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.getMgr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;	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取得雇员领导信息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8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"\t|- "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ea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.getDept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;	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取得雇员部门信息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取得部门的完整信息，包括部门基础信息以及部门中的所有员工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，和每个员工的领导信息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8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;	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部门信息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8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 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.getEmps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</a:t>
                      </a:r>
                      <a:r>
                        <a:rPr lang="en-US" sz="8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 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++) {	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所有雇员信息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8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"\t|- "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.getEmps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()[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].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;	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雇员信息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.getEmps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()[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].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getMgr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!= 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	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判断是否存在领导信息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8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"\t\t|- "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altLang="zh-CN" sz="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err="1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</a:t>
                      </a:r>
                      <a:r>
                        <a:rPr lang="en-US" sz="800" kern="0" dirty="0" err="1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.getEmps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()[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].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getMgr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领导信息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9029" marR="290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395</Words>
  <PresentationFormat>全屏显示(16:9)</PresentationFormat>
  <Paragraphs>93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李兴华Java培训系列课程</vt:lpstr>
      <vt:lpstr>本章学习目标</vt:lpstr>
      <vt:lpstr>数据表与简单Java类映射</vt:lpstr>
      <vt:lpstr>范例：代码实现</vt:lpstr>
      <vt:lpstr>程序关系</vt:lpstr>
      <vt:lpstr>范例：设置并取得数据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304</cp:revision>
  <dcterms:created xsi:type="dcterms:W3CDTF">2015-01-02T11:02:54Z</dcterms:created>
  <dcterms:modified xsi:type="dcterms:W3CDTF">2016-12-30T12:35:43Z</dcterms:modified>
</cp:coreProperties>
</file>