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135" d="100"/>
          <a:sy n="135" d="100"/>
        </p:scale>
        <p:origin x="-2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对象比较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如果说现在有两个数字要判断是否相等，可以使用“</a:t>
            </a:r>
            <a:r>
              <a:rPr lang="en-US" dirty="0" smtClean="0"/>
              <a:t>==</a:t>
            </a:r>
            <a:r>
              <a:rPr lang="zh-CN" altLang="en-US" dirty="0" smtClean="0"/>
              <a:t>”完成，如果是字符串要判断是否相等使用“</a:t>
            </a:r>
            <a:r>
              <a:rPr lang="en-US" dirty="0" smtClean="0"/>
              <a:t>equals()</a:t>
            </a:r>
            <a:r>
              <a:rPr lang="zh-CN" altLang="en-US" dirty="0" smtClean="0"/>
              <a:t>”，但是如果说现在有一个自定义的类，要想判断它的两个对象是否相等，那么必须要实现类对象之中所有属性内容的比较。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基础的比较方式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285890"/>
          <a:ext cx="8286808" cy="342900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3382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Book(String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b1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79.8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b2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79.8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b1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.getTitle().equals(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b2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.getTitle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())&amp;&amp;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b1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.getPrice() ==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b2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.getPrice()) 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属性比较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是同一个对象！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不是同一个对象！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对象比较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1612"/>
          <a:ext cx="8572560" cy="329184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2861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Book(String 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8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进行本类对象的比较操作，在比较过程中首先会判断传入的对象是否为</a:t>
                      </a:r>
                      <a:r>
                        <a:rPr lang="en-US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zh-CN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，而后判断地址是否相同，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如果都不相同则进行对象内容的判断，由于</a:t>
                      </a:r>
                      <a:r>
                        <a:rPr lang="en-US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compare()</a:t>
                      </a:r>
                      <a:r>
                        <a:rPr lang="zh-CN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方法接收了本类引用，所以可以直接访问私有属性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8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8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</a:t>
                      </a:r>
                      <a:r>
                        <a:rPr lang="zh-CN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要进行判断的数据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8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内存地址相同、或者属性完全相同返回</a:t>
                      </a:r>
                      <a:r>
                        <a:rPr lang="en-US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，否则返回</a:t>
                      </a:r>
                      <a:r>
                        <a:rPr lang="en-US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compare(Book 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传入数据为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	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没有必要进行具体的判断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“b1.compare(b2)”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代码时会有两个对象</a:t>
                      </a:r>
                      <a:r>
                        <a:rPr lang="zh-CN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：当前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（调用方法对象，就是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b1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引用）</a:t>
                      </a:r>
                      <a:r>
                        <a:rPr lang="zh-CN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；</a:t>
                      </a:r>
                      <a:r>
                        <a:rPr lang="en-US" altLang="zh-CN" sz="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传递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的对象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（引用传递，就是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b2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引用）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内存地址相同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避免进行具体细节的比较，节约时间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&amp;&amp; </a:t>
                      </a:r>
                      <a:r>
                        <a:rPr lang="en-US" sz="8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属性判断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setter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7630" marR="37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221</Words>
  <PresentationFormat>全屏显示(16:9)</PresentationFormat>
  <Paragraphs>74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对象比较</vt:lpstr>
      <vt:lpstr>范例：基础的比较方式</vt:lpstr>
      <vt:lpstr>范例：对象比较实现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311</cp:revision>
  <dcterms:created xsi:type="dcterms:W3CDTF">2015-01-02T11:02:54Z</dcterms:created>
  <dcterms:modified xsi:type="dcterms:W3CDTF">2016-12-30T12:40:48Z</dcterms:modified>
</cp:coreProperties>
</file>