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2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135" d="100"/>
          <a:sy n="135" d="100"/>
        </p:scale>
        <p:origin x="-30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2016/12/31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2016/12/31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代码块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理解面向对象三大主要特征；</a:t>
            </a:r>
          </a:p>
          <a:p>
            <a:r>
              <a:rPr lang="zh-CN" altLang="en-US" smtClean="0"/>
              <a:t>掌握类与对象的区别与使用；</a:t>
            </a:r>
          </a:p>
          <a:p>
            <a:r>
              <a:rPr lang="zh-CN" altLang="en-US" smtClean="0"/>
              <a:t>掌握类中封装性的基础实现；</a:t>
            </a:r>
          </a:p>
          <a:p>
            <a:r>
              <a:rPr lang="zh-CN" altLang="en-US" smtClean="0"/>
              <a:t>掌握类中构造方法以及构造方法重载的概念及使用；</a:t>
            </a:r>
          </a:p>
          <a:p>
            <a:r>
              <a:rPr lang="zh-CN" altLang="en-US" smtClean="0"/>
              <a:t>掌握数组的使用以及初始化操作；</a:t>
            </a:r>
          </a:p>
          <a:p>
            <a:r>
              <a:rPr lang="zh-CN" altLang="en-US" smtClean="0"/>
              <a:t>掌握引用数据类型的特点以及引用传递操作分析方法；</a:t>
            </a:r>
          </a:p>
          <a:p>
            <a:r>
              <a:rPr lang="zh-CN" altLang="en-US" smtClean="0"/>
              <a:t>掌握</a:t>
            </a:r>
            <a:r>
              <a:rPr lang="en-US" altLang="zh-CN" smtClean="0"/>
              <a:t>String</a:t>
            </a:r>
            <a:r>
              <a:rPr lang="zh-CN" altLang="en-US" smtClean="0"/>
              <a:t>类的特点以及</a:t>
            </a:r>
            <a:r>
              <a:rPr lang="en-US" altLang="zh-CN" smtClean="0"/>
              <a:t>String</a:t>
            </a:r>
            <a:r>
              <a:rPr lang="zh-CN" altLang="en-US" smtClean="0"/>
              <a:t>类中常用方法的使用；</a:t>
            </a:r>
          </a:p>
          <a:p>
            <a:r>
              <a:rPr lang="zh-CN" altLang="en-US" smtClean="0"/>
              <a:t>掌握</a:t>
            </a:r>
            <a:r>
              <a:rPr lang="en-US" altLang="zh-CN" smtClean="0"/>
              <a:t>this</a:t>
            </a:r>
            <a:r>
              <a:rPr lang="zh-CN" altLang="en-US" smtClean="0"/>
              <a:t>、</a:t>
            </a:r>
            <a:r>
              <a:rPr lang="en-US" altLang="zh-CN" smtClean="0"/>
              <a:t>static</a:t>
            </a:r>
            <a:r>
              <a:rPr lang="zh-CN" altLang="en-US" smtClean="0"/>
              <a:t>关键字的使用；</a:t>
            </a:r>
          </a:p>
          <a:p>
            <a:r>
              <a:rPr lang="zh-CN" altLang="en-US" smtClean="0"/>
              <a:t>掌握内部类的特点以及使用形式；</a:t>
            </a:r>
          </a:p>
          <a:p>
            <a:r>
              <a:rPr lang="zh-CN" altLang="en-US" smtClean="0"/>
              <a:t>理解链表操作的实现原理以及常用操作方法。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在程序编写之中可以直接使用“</a:t>
            </a:r>
            <a:r>
              <a:rPr lang="en-US" dirty="0" smtClean="0"/>
              <a:t>{}</a:t>
            </a:r>
            <a:r>
              <a:rPr lang="zh-CN" altLang="en-US" dirty="0" smtClean="0"/>
              <a:t>”定义一段语句，那么根据此部分定义的位置以及声明的关键字的不同，代码块一共可以分为四种：普通代码块、构造块、静态块、同步代码块</a:t>
            </a:r>
            <a:r>
              <a:rPr lang="zh-CN" altLang="en-US" dirty="0" smtClean="0"/>
              <a:t>（多线程时讲解）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编写普通代码块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1643056"/>
          <a:ext cx="8001056" cy="2560320"/>
        </p:xfrm>
        <a:graphic>
          <a:graphicData uri="http://schemas.openxmlformats.org/drawingml/2006/table">
            <a:tbl>
              <a:tblPr/>
              <a:tblGrid>
                <a:gridCol w="1422466"/>
                <a:gridCol w="6578590"/>
              </a:tblGrid>
              <a:tr h="2081907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TestDemo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{ 	</a:t>
                      </a:r>
                      <a:r>
                        <a:rPr lang="en-US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普通代码块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4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num = 10; 		</a:t>
                      </a:r>
                      <a:r>
                        <a:rPr lang="en-US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局部变量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System.out.println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"num = "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num);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num = 100; 		</a:t>
                      </a:r>
                      <a:r>
                        <a:rPr lang="en-US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全局变量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System.out.println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"num = "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num);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69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 = 10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 = 100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定义构造</a:t>
            </a:r>
            <a:r>
              <a:rPr lang="zh-CN" altLang="en-US" dirty="0" smtClean="0"/>
              <a:t>块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1571618"/>
          <a:ext cx="8072494" cy="2743200"/>
        </p:xfrm>
        <a:graphic>
          <a:graphicData uri="http://schemas.openxmlformats.org/drawingml/2006/table">
            <a:tbl>
              <a:tblPr/>
              <a:tblGrid>
                <a:gridCol w="1320030"/>
                <a:gridCol w="6752464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 {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Book() { 		</a:t>
                      </a:r>
                      <a:r>
                        <a:rPr lang="en-US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构造方法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0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zh-CN" sz="10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zh-CN" sz="10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类的构造方法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{ 	</a:t>
                      </a:r>
                      <a:r>
                        <a:rPr lang="en-US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将代码块写在了类里面，所以为构造块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0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B</a:t>
                      </a:r>
                      <a:r>
                        <a:rPr lang="zh-CN" sz="10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zh-CN" sz="10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类中的构造块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TestDemo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0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Book();		</a:t>
                      </a:r>
                      <a:r>
                        <a:rPr lang="en-US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实例化类对象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Book();		</a:t>
                      </a:r>
                      <a:r>
                        <a:rPr lang="en-US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实例化类对象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B</a:t>
                      </a:r>
                      <a:r>
                        <a:rPr lang="zh-CN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zh-CN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类中的构造块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zh-CN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zh-CN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类的构造方法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B</a:t>
                      </a:r>
                      <a:r>
                        <a:rPr lang="zh-CN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zh-CN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类中的构造块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zh-CN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zh-CN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类的构造方法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情况一：</a:t>
            </a:r>
            <a:r>
              <a:rPr lang="zh-CN" altLang="en-US" dirty="0" smtClean="0"/>
              <a:t>在非主类中</a:t>
            </a:r>
            <a:r>
              <a:rPr lang="zh-CN" altLang="en-US" dirty="0" smtClean="0"/>
              <a:t>使用静态块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500180"/>
          <a:ext cx="8358246" cy="3017520"/>
        </p:xfrm>
        <a:graphic>
          <a:graphicData uri="http://schemas.openxmlformats.org/drawingml/2006/table">
            <a:tbl>
              <a:tblPr/>
              <a:tblGrid>
                <a:gridCol w="1485969"/>
                <a:gridCol w="6872277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 {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Book() { 					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构造方法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9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zh-CN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zh-CN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类的构造方法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将代码块写在了类里面，所以为构造块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9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B</a:t>
                      </a:r>
                      <a:r>
                        <a:rPr lang="zh-CN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zh-CN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类中的构造块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定义静态块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System.out.println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zh-CN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zh-CN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类中的静态块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TestDemo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9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Book();		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实例化类对象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Book();		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实例化类对象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zh-CN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zh-CN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类中的静态块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B</a:t>
                      </a:r>
                      <a:r>
                        <a:rPr lang="zh-CN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zh-CN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类中的构造块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zh-CN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zh-CN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类的构造方法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B</a:t>
                      </a:r>
                      <a:r>
                        <a:rPr lang="zh-CN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zh-CN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类中的构造块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zh-CN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zh-CN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类的构造方法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情况二：</a:t>
            </a:r>
            <a:r>
              <a:rPr lang="zh-CN" altLang="en-US" dirty="0" smtClean="0"/>
              <a:t>在主类中</a:t>
            </a:r>
            <a:r>
              <a:rPr lang="zh-CN" altLang="en-US" dirty="0" smtClean="0"/>
              <a:t>定义静态块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643056"/>
          <a:ext cx="8286808" cy="2357454"/>
        </p:xfrm>
        <a:graphic>
          <a:graphicData uri="http://schemas.openxmlformats.org/drawingml/2006/table">
            <a:tbl>
              <a:tblPr/>
              <a:tblGrid>
                <a:gridCol w="1600900"/>
                <a:gridCol w="6685908"/>
              </a:tblGrid>
              <a:tr h="1928826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TestDemo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 World !"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 	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静态块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更多资源请访问：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www.yootk.com"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86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更多资源请访问：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www.yootk.com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Hello World !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347</Words>
  <PresentationFormat>全屏显示(16:9)</PresentationFormat>
  <Paragraphs>90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李兴华Java培训系列课程</vt:lpstr>
      <vt:lpstr>本章学习目标</vt:lpstr>
      <vt:lpstr>代码块</vt:lpstr>
      <vt:lpstr>范例：编写普通代码块</vt:lpstr>
      <vt:lpstr>范例：定义构造块</vt:lpstr>
      <vt:lpstr>情况一：在非主类中使用静态块</vt:lpstr>
      <vt:lpstr>情况二：在主类中定义静态块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328</cp:revision>
  <dcterms:created xsi:type="dcterms:W3CDTF">2015-01-02T11:02:54Z</dcterms:created>
  <dcterms:modified xsi:type="dcterms:W3CDTF">2016-12-31T02:14:39Z</dcterms:modified>
</cp:coreProperties>
</file>