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72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135" d="100"/>
          <a:sy n="135" d="100"/>
        </p:scale>
        <p:origin x="-30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2016/12/31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2016/12/31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内部类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利用</a:t>
            </a:r>
            <a:r>
              <a:rPr lang="en-US" dirty="0" smtClean="0"/>
              <a:t>static</a:t>
            </a:r>
            <a:r>
              <a:rPr lang="zh-CN" altLang="en-US" dirty="0" smtClean="0"/>
              <a:t>定义内</a:t>
            </a:r>
            <a:r>
              <a:rPr lang="zh-CN" altLang="en-US" dirty="0" smtClean="0"/>
              <a:t>部类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3071816"/>
            <a:ext cx="8715436" cy="1571636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此时的代码利用了</a:t>
            </a:r>
            <a:r>
              <a:rPr lang="en-US" dirty="0" smtClean="0"/>
              <a:t>static</a:t>
            </a:r>
            <a:r>
              <a:rPr lang="zh-CN" altLang="en-US" dirty="0" smtClean="0"/>
              <a:t>定义了内部类，这个内部类就相当于变为了外部类，并且只能够访问</a:t>
            </a:r>
            <a:r>
              <a:rPr lang="en-US" dirty="0" smtClean="0"/>
              <a:t>Outer</a:t>
            </a:r>
            <a:r>
              <a:rPr lang="zh-CN" altLang="en-US" dirty="0" smtClean="0"/>
              <a:t>类中的</a:t>
            </a:r>
            <a:r>
              <a:rPr lang="en-US" dirty="0" smtClean="0"/>
              <a:t>static</a:t>
            </a:r>
            <a:r>
              <a:rPr lang="zh-CN" altLang="en-US" dirty="0" smtClean="0"/>
              <a:t>属性或方法。但是此时如果要想取得内部类的实例化对象，使用的语法如下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外部类</a:t>
            </a:r>
            <a:r>
              <a:rPr lang="en-US" dirty="0" smtClean="0"/>
              <a:t>.</a:t>
            </a:r>
            <a:r>
              <a:rPr lang="zh-CN" altLang="en-US" dirty="0" smtClean="0"/>
              <a:t>内部类 对象</a:t>
            </a:r>
            <a:r>
              <a:rPr lang="en-US" dirty="0" smtClean="0"/>
              <a:t> = new </a:t>
            </a:r>
            <a:r>
              <a:rPr lang="zh-CN" altLang="en-US" dirty="0" smtClean="0"/>
              <a:t>外部类</a:t>
            </a:r>
            <a:r>
              <a:rPr lang="en-US" dirty="0" smtClean="0"/>
              <a:t>.</a:t>
            </a:r>
            <a:r>
              <a:rPr lang="zh-CN" altLang="en-US" dirty="0" smtClean="0"/>
              <a:t>内部类</a:t>
            </a:r>
            <a:r>
              <a:rPr lang="en-US" dirty="0" smtClean="0"/>
              <a:t>() ;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16382"/>
          <a:ext cx="8215370" cy="1341120"/>
        </p:xfrm>
        <a:graphic>
          <a:graphicData uri="http://schemas.openxmlformats.org/drawingml/2006/table">
            <a:tbl>
              <a:tblPr/>
              <a:tblGrid>
                <a:gridCol w="8215370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Outer { 				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外部类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100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 World !"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static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u="sng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u="sng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u="sng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u="sng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Inner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		</a:t>
                      </a:r>
                      <a:r>
                        <a:rPr lang="en-US" sz="11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定义的内部类等同于外部类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print() {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1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(Outer.</a:t>
                      </a:r>
                      <a:r>
                        <a:rPr lang="en-US" sz="1100" i="1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	</a:t>
                      </a:r>
                      <a:r>
                        <a:rPr lang="en-US" sz="11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直接访问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实例化“外部类”对象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71618"/>
          <a:ext cx="8286808" cy="2514600"/>
        </p:xfrm>
        <a:graphic>
          <a:graphicData uri="http://schemas.openxmlformats.org/drawingml/2006/table">
            <a:tbl>
              <a:tblPr/>
              <a:tblGrid>
                <a:gridCol w="1600900"/>
                <a:gridCol w="6685908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Outer { 		</a:t>
                      </a:r>
                      <a:r>
                        <a:rPr lang="en-US" sz="11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外部类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100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 World !"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static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Inner </a:t>
                      </a:r>
                      <a:r>
                        <a:rPr lang="en-US" sz="11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static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定义的内部类等同于外部类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print() {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1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(Outer.</a:t>
                      </a:r>
                      <a:r>
                        <a:rPr lang="en-US" sz="1100" i="1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1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1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直接访问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TestDemo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1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Outer.Inner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u="sng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Outer.Inner</a:t>
                      </a:r>
                      <a:r>
                        <a:rPr lang="en-US" sz="1100" b="1" u="sng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1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外部类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”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对象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;	</a:t>
                      </a:r>
                      <a:r>
                        <a:rPr lang="en-US" sz="11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调用方法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 World !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在方法中定义内部类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内部类理论上可以在类的任意位置上进行定义，这就包括代码块之中，或者是普通方法之中，而在以后的开发过程之中，在普通方法里面定义内部类的情况是最多的。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在方法里面定义内部类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81148"/>
          <a:ext cx="8358246" cy="2590800"/>
        </p:xfrm>
        <a:graphic>
          <a:graphicData uri="http://schemas.openxmlformats.org/drawingml/2006/table">
            <a:tbl>
              <a:tblPr/>
              <a:tblGrid>
                <a:gridCol w="1614701"/>
                <a:gridCol w="6743545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Outer {			</a:t>
                      </a:r>
                      <a:r>
                        <a:rPr lang="en-US" sz="10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外部类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0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 World !"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fun() {	</a:t>
                      </a:r>
                      <a:r>
                        <a:rPr lang="en-US" sz="10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外部类普通方法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b="1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Inner {	</a:t>
                      </a:r>
                      <a:r>
                        <a:rPr lang="en-US" sz="1000" b="1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b="1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方法中定义的内部类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b="1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b="1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print()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000" b="1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0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00" b="1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000" b="1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Outer.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b="1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b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000" b="1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u="sng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00" b="1" u="sng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Inner().print() ;</a:t>
                      </a:r>
                      <a:r>
                        <a:rPr lang="en-US" sz="1000" b="1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内部类实例化对象调用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print()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TestDemo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0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Outer().fun() 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 World !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访问方法中定义的参数或者是变量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28742"/>
          <a:ext cx="8358246" cy="3017520"/>
        </p:xfrm>
        <a:graphic>
          <a:graphicData uri="http://schemas.openxmlformats.org/drawingml/2006/table">
            <a:tbl>
              <a:tblPr/>
              <a:tblGrid>
                <a:gridCol w="1614701"/>
                <a:gridCol w="6743545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Outer {				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外部类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9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 World !"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fun(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外部类普通方法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score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99.9 ;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方法变量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Inner {	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方法中定义的内部类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print()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9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属性：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Outer.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9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方法参数：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9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方法变量：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score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Inner().print() 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内部类实例化对象调用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print()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TestDemo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Outer().fun(100) ;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属性：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 World !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方法参数：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100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方法变量：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99.9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理解面向对象三大主要特征；</a:t>
            </a:r>
          </a:p>
          <a:p>
            <a:r>
              <a:rPr lang="zh-CN" altLang="en-US" smtClean="0"/>
              <a:t>掌握类与对象的区别与使用；</a:t>
            </a:r>
          </a:p>
          <a:p>
            <a:r>
              <a:rPr lang="zh-CN" altLang="en-US" smtClean="0"/>
              <a:t>掌握类中封装性的基础实现；</a:t>
            </a:r>
          </a:p>
          <a:p>
            <a:r>
              <a:rPr lang="zh-CN" altLang="en-US" smtClean="0"/>
              <a:t>掌握类中构造方法以及构造方法重载的概念及使用；</a:t>
            </a:r>
          </a:p>
          <a:p>
            <a:r>
              <a:rPr lang="zh-CN" altLang="en-US" smtClean="0"/>
              <a:t>掌握数组的使用以及初始化操作；</a:t>
            </a:r>
          </a:p>
          <a:p>
            <a:r>
              <a:rPr lang="zh-CN" altLang="en-US" smtClean="0"/>
              <a:t>掌握引用数据类型的特点以及引用传递操作分析方法；</a:t>
            </a:r>
          </a:p>
          <a:p>
            <a:r>
              <a:rPr lang="zh-CN" altLang="en-US" smtClean="0"/>
              <a:t>掌握</a:t>
            </a:r>
            <a:r>
              <a:rPr lang="en-US" altLang="zh-CN" smtClean="0"/>
              <a:t>String</a:t>
            </a:r>
            <a:r>
              <a:rPr lang="zh-CN" altLang="en-US" smtClean="0"/>
              <a:t>类的特点以及</a:t>
            </a:r>
            <a:r>
              <a:rPr lang="en-US" altLang="zh-CN" smtClean="0"/>
              <a:t>String</a:t>
            </a:r>
            <a:r>
              <a:rPr lang="zh-CN" altLang="en-US" smtClean="0"/>
              <a:t>类中常用方法的使用；</a:t>
            </a:r>
          </a:p>
          <a:p>
            <a:r>
              <a:rPr lang="zh-CN" altLang="en-US" smtClean="0"/>
              <a:t>掌握</a:t>
            </a:r>
            <a:r>
              <a:rPr lang="en-US" altLang="zh-CN" smtClean="0"/>
              <a:t>this</a:t>
            </a:r>
            <a:r>
              <a:rPr lang="zh-CN" altLang="en-US" smtClean="0"/>
              <a:t>、</a:t>
            </a:r>
            <a:r>
              <a:rPr lang="en-US" altLang="zh-CN" smtClean="0"/>
              <a:t>static</a:t>
            </a:r>
            <a:r>
              <a:rPr lang="zh-CN" altLang="en-US" smtClean="0"/>
              <a:t>关键字的使用；</a:t>
            </a:r>
          </a:p>
          <a:p>
            <a:r>
              <a:rPr lang="zh-CN" altLang="en-US" smtClean="0"/>
              <a:t>掌握内部类的特点以及使用形式；</a:t>
            </a:r>
          </a:p>
          <a:p>
            <a:r>
              <a:rPr lang="zh-CN" altLang="en-US" smtClean="0"/>
              <a:t>理解链表操作的实现原理以及常用操作方法。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内部类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内部类是一种类的结构扩充，让一个类的内部除了属性与方法之外还可以存在有其它类的结构，并且内部类也可以定义在方法或代码块中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观察内部类的基本形式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71618"/>
          <a:ext cx="8286808" cy="2743200"/>
        </p:xfrm>
        <a:graphic>
          <a:graphicData uri="http://schemas.openxmlformats.org/drawingml/2006/table">
            <a:tbl>
              <a:tblPr/>
              <a:tblGrid>
                <a:gridCol w="1600900"/>
                <a:gridCol w="6685908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Outer { 				</a:t>
                      </a:r>
                      <a:r>
                        <a:rPr lang="en-US" sz="10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外部类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0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 World !"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Inner { 			</a:t>
                      </a:r>
                      <a:r>
                        <a:rPr lang="en-US" sz="10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定义一个内部类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print()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0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fun()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Inner().print();	</a:t>
                      </a:r>
                      <a:r>
                        <a:rPr lang="en-US" sz="10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实例化内部类对象，并且调用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print()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TestDemo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0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Outer </a:t>
                      </a:r>
                      <a:r>
                        <a:rPr lang="en-US" sz="10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Outer(); 		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实例化外部类对象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.fun(); 			</a:t>
                      </a:r>
                      <a:r>
                        <a:rPr lang="en-US" sz="10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调用外部类方法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 World !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访问内部类的私有属性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500180"/>
          <a:ext cx="8143932" cy="2743200"/>
        </p:xfrm>
        <a:graphic>
          <a:graphicData uri="http://schemas.openxmlformats.org/drawingml/2006/table">
            <a:tbl>
              <a:tblPr/>
              <a:tblGrid>
                <a:gridCol w="1573298"/>
                <a:gridCol w="6570634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Outer {			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外部类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9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 World !"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Inner {		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定义了一个内部类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9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世界，你好！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	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内部类的私有属性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print()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9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直接访问外部类的私有属性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fun()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Inner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Inner() ;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内部类对象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9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直接利用了内部类对象访问了内部类中定义的私有属性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TestDemo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Outer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Outer() ;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实例化外部类对象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.fun() ;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调用外部类方法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世界，你好！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实例化内部类对象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内部类实例化语法：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外部类</a:t>
            </a:r>
            <a:r>
              <a:rPr lang="en-US" dirty="0" smtClean="0"/>
              <a:t>.</a:t>
            </a:r>
            <a:r>
              <a:rPr lang="zh-CN" altLang="en-US" dirty="0" smtClean="0"/>
              <a:t>内部类 对象</a:t>
            </a:r>
            <a:r>
              <a:rPr lang="en-US" dirty="0" smtClean="0"/>
              <a:t> = new </a:t>
            </a:r>
            <a:r>
              <a:rPr lang="zh-CN" altLang="en-US" dirty="0" smtClean="0"/>
              <a:t>外部类</a:t>
            </a:r>
            <a:r>
              <a:rPr lang="en-US" dirty="0" smtClean="0"/>
              <a:t>().new </a:t>
            </a:r>
            <a:r>
              <a:rPr lang="zh-CN" altLang="en-US" dirty="0" smtClean="0"/>
              <a:t>内部类</a:t>
            </a:r>
            <a:r>
              <a:rPr lang="en-US" dirty="0" smtClean="0"/>
              <a:t>()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由于内部类需要使用外部类中的属性，而所有的属性只有在对象实例化之后才会分配空间，所以在实例化内部类对象时首先要实例化外部类对象，但是需要提醒读者的是，以上的格式只是一个基础，指的是在一个类内部只定义一个内部类的情况，而如果说一个内部类中又定义了内部类，则类结构需要继续向下延伸，变为“外部类</a:t>
            </a:r>
            <a:r>
              <a:rPr lang="en-US" dirty="0" smtClean="0"/>
              <a:t>.</a:t>
            </a:r>
            <a:r>
              <a:rPr lang="zh-CN" altLang="en-US" dirty="0" smtClean="0"/>
              <a:t>内部类</a:t>
            </a:r>
            <a:r>
              <a:rPr lang="en-US" dirty="0" smtClean="0"/>
              <a:t>1.</a:t>
            </a:r>
            <a:r>
              <a:rPr lang="zh-CN" altLang="en-US" dirty="0" smtClean="0"/>
              <a:t>内部类</a:t>
            </a:r>
            <a:r>
              <a:rPr lang="en-US" dirty="0" smtClean="0"/>
              <a:t>2 </a:t>
            </a:r>
            <a:r>
              <a:rPr lang="zh-CN" altLang="en-US" dirty="0" smtClean="0"/>
              <a:t>对象</a:t>
            </a:r>
            <a:r>
              <a:rPr lang="en-US" dirty="0" smtClean="0"/>
              <a:t> = new </a:t>
            </a:r>
            <a:r>
              <a:rPr lang="zh-CN" altLang="en-US" dirty="0" smtClean="0"/>
              <a:t>外部类</a:t>
            </a:r>
            <a:r>
              <a:rPr lang="en-US" dirty="0" smtClean="0"/>
              <a:t>().new </a:t>
            </a:r>
            <a:r>
              <a:rPr lang="zh-CN" altLang="en-US" dirty="0" smtClean="0"/>
              <a:t>内部类</a:t>
            </a:r>
            <a:r>
              <a:rPr lang="en-US" dirty="0" smtClean="0"/>
              <a:t>1().new </a:t>
            </a:r>
            <a:r>
              <a:rPr lang="zh-CN" altLang="en-US" dirty="0" smtClean="0"/>
              <a:t>内部类</a:t>
            </a:r>
            <a:r>
              <a:rPr lang="en-US" dirty="0" smtClean="0"/>
              <a:t>2()</a:t>
            </a:r>
            <a:r>
              <a:rPr lang="zh-CN" altLang="en-US" dirty="0" smtClean="0"/>
              <a:t>；”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实例化内部类对象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28742"/>
          <a:ext cx="8501122" cy="3200400"/>
        </p:xfrm>
        <a:graphic>
          <a:graphicData uri="http://schemas.openxmlformats.org/drawingml/2006/table">
            <a:tbl>
              <a:tblPr/>
              <a:tblGrid>
                <a:gridCol w="1511370"/>
                <a:gridCol w="6989752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Outer {		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外部类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4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 World !"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Inner {		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定义了一个内部类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print()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Outer.</a:t>
                      </a:r>
                      <a:r>
                        <a:rPr lang="en-US" sz="14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TestDemo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Outer.Inner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Outer().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Inner() ;	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实例化内部类对象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;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 World !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定义私有内部类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71618"/>
          <a:ext cx="8215370" cy="1928826"/>
        </p:xfrm>
        <a:graphic>
          <a:graphicData uri="http://schemas.openxmlformats.org/drawingml/2006/table">
            <a:tbl>
              <a:tblPr/>
              <a:tblGrid>
                <a:gridCol w="8215370"/>
              </a:tblGrid>
              <a:tr h="19288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Outer {								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外部类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 World !"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Inner {		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定义私有内部类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print() {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Outer.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28596" y="3571882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由于存在有</a:t>
            </a:r>
            <a:r>
              <a:rPr lang="en-US" dirty="0" smtClean="0"/>
              <a:t>private</a:t>
            </a:r>
            <a:r>
              <a:rPr lang="zh-CN" altLang="en-US" dirty="0" smtClean="0"/>
              <a:t>声明，所以</a:t>
            </a:r>
            <a:r>
              <a:rPr lang="en-US" dirty="0" smtClean="0"/>
              <a:t>Inner</a:t>
            </a:r>
            <a:r>
              <a:rPr lang="zh-CN" altLang="en-US" dirty="0" smtClean="0"/>
              <a:t>类只能够在</a:t>
            </a:r>
            <a:r>
              <a:rPr lang="en-US" dirty="0" smtClean="0"/>
              <a:t>Outer</a:t>
            </a:r>
            <a:r>
              <a:rPr lang="zh-CN" altLang="en-US" dirty="0" smtClean="0"/>
              <a:t>类的内部使用，这个时候将无法在外部实例化</a:t>
            </a:r>
            <a:r>
              <a:rPr lang="en-US" dirty="0" smtClean="0"/>
              <a:t>Inner</a:t>
            </a:r>
            <a:r>
              <a:rPr lang="zh-CN" altLang="en-US" dirty="0" smtClean="0"/>
              <a:t>类对象，而这个内部类只能够为</a:t>
            </a:r>
            <a:r>
              <a:rPr lang="en-US" dirty="0" smtClean="0"/>
              <a:t>Outer</a:t>
            </a:r>
            <a:r>
              <a:rPr lang="zh-CN" altLang="en-US" dirty="0" smtClean="0"/>
              <a:t>一个类服务。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dirty="0" smtClean="0"/>
              <a:t>static</a:t>
            </a:r>
            <a:r>
              <a:rPr lang="zh-CN" altLang="en-US" dirty="0" smtClean="0"/>
              <a:t>定义内部类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dirty="0" smtClean="0"/>
              <a:t>static</a:t>
            </a:r>
            <a:r>
              <a:rPr lang="zh-CN" altLang="en-US" dirty="0" smtClean="0"/>
              <a:t>定义的属性或者是方法是不受到类实例化对象控制的，所以如果使用了</a:t>
            </a:r>
            <a:r>
              <a:rPr lang="en-US" dirty="0" smtClean="0"/>
              <a:t>static</a:t>
            </a:r>
            <a:r>
              <a:rPr lang="zh-CN" altLang="en-US" dirty="0" smtClean="0"/>
              <a:t>定义内部类。它一定不可能受到外部类的实例化对象控制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如果一个内部类使用了</a:t>
            </a:r>
            <a:r>
              <a:rPr lang="en-US" dirty="0" smtClean="0"/>
              <a:t>static</a:t>
            </a:r>
            <a:r>
              <a:rPr lang="zh-CN" altLang="en-US" dirty="0" smtClean="0"/>
              <a:t>定义的话，那么这个内部类就变为了一个“外部类”，并且只能够访问外部类中定义的</a:t>
            </a:r>
            <a:r>
              <a:rPr lang="en-US" dirty="0" smtClean="0"/>
              <a:t>static</a:t>
            </a:r>
            <a:r>
              <a:rPr lang="zh-CN" altLang="en-US" dirty="0" smtClean="0"/>
              <a:t>操作。相当于定义一个外部类。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703</Words>
  <PresentationFormat>全屏显示(16:9)</PresentationFormat>
  <Paragraphs>169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李兴华Java培训系列课程</vt:lpstr>
      <vt:lpstr>本章学习目标</vt:lpstr>
      <vt:lpstr>内部类</vt:lpstr>
      <vt:lpstr>范例：观察内部类的基本形式</vt:lpstr>
      <vt:lpstr>范例：访问内部类的私有属性</vt:lpstr>
      <vt:lpstr>实例化内部类对象</vt:lpstr>
      <vt:lpstr>范例：实例化内部类对象</vt:lpstr>
      <vt:lpstr>范例：定义私有内部类</vt:lpstr>
      <vt:lpstr>使用static定义内部类</vt:lpstr>
      <vt:lpstr>范例：利用static定义内部类</vt:lpstr>
      <vt:lpstr>范例：实例化“外部类”对象</vt:lpstr>
      <vt:lpstr>在方法中定义内部类</vt:lpstr>
      <vt:lpstr>范例：在方法里面定义内部类</vt:lpstr>
      <vt:lpstr>范例：访问方法中定义的参数或者是变量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340</cp:revision>
  <dcterms:created xsi:type="dcterms:W3CDTF">2015-01-02T11:02:54Z</dcterms:created>
  <dcterms:modified xsi:type="dcterms:W3CDTF">2016-12-31T02:33:08Z</dcterms:modified>
</cp:coreProperties>
</file>