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72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89610" autoAdjust="0"/>
  </p:normalViewPr>
  <p:slideViewPr>
    <p:cSldViewPr>
      <p:cViewPr>
        <p:scale>
          <a:sx n="100" d="100"/>
          <a:sy n="100" d="100"/>
        </p:scale>
        <p:origin x="-528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{ 			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定义一个节点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data; 	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next; 	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要保存的下一个节点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Node(String data) { 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类对象都必须保存有相应的数据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data;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(Node next)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next;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 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实现节点的添加（递归调用，目的是将新节点保存到最后一个节点之后）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第一次调用（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）：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Link.root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第二次调用（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）：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Link.root.next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第三次调用（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）：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Link.root.next.next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新节点，节点对象由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类创建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当前节点的下一个为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保存新节点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		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当前节点之后还存在有节点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.next.addNode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当前节点的下一个节点继续保存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递归的方式输出每个节点保存的数据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第一次调用（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）：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Link.root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第二次调用（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）：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Link.root.next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第三次调用（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）：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Link.root.next.next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.data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输出当前节点数据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现在还有下一个节点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.next.printNode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找到下一个节点继续输出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Link { 			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负责数据的设置和输出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 root; 	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向链表中增加新的数据，如果当前链表没有节点则第一个数据作为节点，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如果有节点则要使用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类将新节点保存到最后一个节点之后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要保存的数据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add(String data) { 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Node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Node(data);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为置数据的先后关系，所以将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包装在一个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类对象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一个链表只有一个根节点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将新的节点设置为根节点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		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根节点已经存在了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.root.addNode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交由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类来进行节点保存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使用递归方式，输出节点中的全部数据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print() { 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现在存在根节点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.root.printNode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交给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类输出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LinkDemo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Link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Link(); 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由这个类负责所有的数据操作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("Hello"); 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存放数据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("MLDN"); 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存放数据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("YOOTK"); 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存放数据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李兴华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 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存放数据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link.print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			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展示数据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手工配置节点关系，通过递归输出全部节点数据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184850"/>
        </p:xfrm>
        <a:graphic>
          <a:graphicData uri="http://schemas.openxmlformats.org/drawingml/2006/table">
            <a:tbl>
              <a:tblPr/>
              <a:tblGrid>
                <a:gridCol w="2035949"/>
                <a:gridCol w="6536611"/>
              </a:tblGrid>
              <a:tr h="189640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LinkDemo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第一步：定义要操作的节点以及设置好包装的字符串数据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Node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火车头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定义节点，同时包装</a:t>
                      </a:r>
                      <a:r>
                        <a:rPr lang="zh-CN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Node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n1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车厢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定义节点，同时包装数据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Node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n2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车厢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定义节点，同时包装数据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.setNext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n1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设置节点关系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n1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.setNext(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n2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设置节点关系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i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由根节点开始输出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利用递归方式输出所有的节点数据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9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9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current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print(Node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第二步：根据节点关系取出所有数据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递归结束条件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结束方法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.getData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输出节点包含的数据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i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.getNext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递归操作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火车头</a:t>
                      </a:r>
                      <a:r>
                        <a:rPr lang="en-US" altLang="zh-CN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 </a:t>
                      </a:r>
                      <a:r>
                        <a:rPr lang="zh-CN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车厢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   </a:t>
                      </a:r>
                      <a:r>
                        <a:rPr lang="zh-CN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车厢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链表的基本雏形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通过之前的分析，可以发现链表实现之中最为重要的类就是</a:t>
            </a:r>
            <a:r>
              <a:rPr lang="en-US" dirty="0" smtClean="0"/>
              <a:t>Node</a:t>
            </a:r>
            <a:r>
              <a:rPr lang="zh-CN" altLang="en-US" dirty="0" smtClean="0"/>
              <a:t>，而以上程序都是由用户自己去使用</a:t>
            </a:r>
            <a:r>
              <a:rPr lang="en-US" dirty="0" smtClean="0"/>
              <a:t>Node</a:t>
            </a:r>
            <a:r>
              <a:rPr lang="zh-CN" altLang="en-US" dirty="0" smtClean="0"/>
              <a:t>类封装要操作的数据，同时由用户自己去匹配节点关系，很明显，这样会给用户操作带来更多的复杂性，而用户实际上只关心链表之中保存的数据有那些，至于说数据是如何保存的，节点间的关系是如何分配的，用户完全不需要知道，所以此时应该定义一个专门负责这个节点操作的类，而这个类可以称为链表操作类 </a:t>
            </a:r>
            <a:r>
              <a:rPr lang="en-US" altLang="zh-CN" dirty="0" smtClean="0"/>
              <a:t>——</a:t>
            </a:r>
            <a:r>
              <a:rPr lang="en-US" dirty="0" smtClean="0"/>
              <a:t> Link</a:t>
            </a:r>
            <a:r>
              <a:rPr lang="zh-CN" altLang="en-US" dirty="0" smtClean="0"/>
              <a:t>，专门负责处理节点关系，用户不需要关心节点问题，只需要关心</a:t>
            </a:r>
            <a:r>
              <a:rPr lang="en-US" dirty="0" smtClean="0"/>
              <a:t>Link</a:t>
            </a:r>
            <a:r>
              <a:rPr lang="zh-CN" altLang="en-US" dirty="0" smtClean="0"/>
              <a:t>的处理操作即可。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链表操作步骤</a:t>
            </a:r>
            <a:endParaRPr lang="zh-CN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428742"/>
            <a:ext cx="23923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785932"/>
            <a:ext cx="4308475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2786064"/>
            <a:ext cx="5494338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3786196"/>
            <a:ext cx="6027738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链表的基础功能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71618"/>
          <a:ext cx="8429684" cy="2682240"/>
        </p:xfrm>
        <a:graphic>
          <a:graphicData uri="http://schemas.openxmlformats.org/drawingml/2006/table">
            <a:tbl>
              <a:tblPr/>
              <a:tblGrid>
                <a:gridCol w="477152"/>
                <a:gridCol w="3737690"/>
                <a:gridCol w="556677"/>
                <a:gridCol w="365816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void add(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数据类型 变量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向链表之中增加新的数据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int size()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取得链表中保存的元素个数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boolean isEmpty()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判断是否是空链表（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size() == 0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boolean contains(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数据类型 变量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判断某一个数据是否存在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get(int index)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根据索引取得数据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void set(int index,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数据类型 变量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使用新的内容替换掉指定索引的旧内容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void remove(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数据类型 变量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删除指定数据，如果是对象则要进行对象比较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 [] toArray()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将链表以对象数组的形式返回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void clear()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清空链表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链表的基本开发结构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2214578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22145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Link { 		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链表类，外部能够看见的只有这一个类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 { 	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定义的内部节点类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要保存的数据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 </a:t>
                      </a:r>
                      <a:r>
                        <a:rPr lang="en-US" sz="12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下一个节点引用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Node(String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每一个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类对象都必须保存有相应的数据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=====================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以上为内部类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===================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 </a:t>
                      </a:r>
                      <a:r>
                        <a:rPr lang="en-US" sz="12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根节点定义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3714758"/>
            <a:ext cx="8429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在本结构中将</a:t>
            </a:r>
            <a:r>
              <a:rPr lang="en-US" sz="1400" dirty="0" smtClean="0"/>
              <a:t>Node</a:t>
            </a:r>
            <a:r>
              <a:rPr lang="zh-CN" altLang="en-US" sz="1400" dirty="0" smtClean="0"/>
              <a:t>定义为了</a:t>
            </a:r>
            <a:r>
              <a:rPr lang="en-US" sz="1400" dirty="0" smtClean="0"/>
              <a:t>Link</a:t>
            </a:r>
            <a:r>
              <a:rPr lang="zh-CN" altLang="en-US" sz="1400" dirty="0" smtClean="0"/>
              <a:t>的私有内部类，这样做有两个好处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 smtClean="0"/>
              <a:t>	·</a:t>
            </a:r>
            <a:r>
              <a:rPr lang="en-US" sz="1400" dirty="0" smtClean="0"/>
              <a:t> Node</a:t>
            </a:r>
            <a:r>
              <a:rPr lang="zh-CN" altLang="en-US" sz="1400" dirty="0" smtClean="0"/>
              <a:t>类只会为</a:t>
            </a:r>
            <a:r>
              <a:rPr lang="en-US" sz="1400" dirty="0" smtClean="0"/>
              <a:t>Link</a:t>
            </a:r>
            <a:r>
              <a:rPr lang="zh-CN" altLang="en-US" sz="1400" dirty="0" smtClean="0"/>
              <a:t>类服务，并且可以利用</a:t>
            </a:r>
            <a:r>
              <a:rPr lang="en-US" sz="1400" dirty="0" smtClean="0"/>
              <a:t>Node</a:t>
            </a:r>
            <a:r>
              <a:rPr lang="zh-CN" altLang="en-US" sz="1400" dirty="0" smtClean="0"/>
              <a:t>类匹配节点关系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en-US" altLang="zh-CN" sz="1400" dirty="0" smtClean="0"/>
              <a:t>	· </a:t>
            </a:r>
            <a:r>
              <a:rPr lang="zh-CN" altLang="en-US" sz="1400" dirty="0" smtClean="0"/>
              <a:t>外部类与内部类之间方便进行私有属性的直接访问，所以不需要在</a:t>
            </a:r>
            <a:r>
              <a:rPr lang="en-US" sz="1400" dirty="0" smtClean="0"/>
              <a:t>Node</a:t>
            </a:r>
            <a:r>
              <a:rPr lang="zh-CN" altLang="en-US" sz="1400" dirty="0" smtClean="0"/>
              <a:t>类中定义</a:t>
            </a:r>
            <a:r>
              <a:rPr lang="en-US" sz="1400" dirty="0" smtClean="0"/>
              <a:t>setter</a:t>
            </a:r>
            <a:r>
              <a:rPr lang="zh-CN" altLang="en-US" sz="1400" dirty="0" smtClean="0"/>
              <a:t>、</a:t>
            </a:r>
            <a:r>
              <a:rPr lang="en-US" sz="1400" dirty="0" smtClean="0"/>
              <a:t>getter</a:t>
            </a:r>
            <a:r>
              <a:rPr lang="zh-CN" altLang="en-US" sz="1400" dirty="0" smtClean="0"/>
              <a:t>方法。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数据增加：</a:t>
            </a:r>
            <a:r>
              <a:rPr lang="en-US" dirty="0" smtClean="0"/>
              <a:t>public void add(</a:t>
            </a:r>
            <a:r>
              <a:rPr lang="zh-CN" altLang="en-US" dirty="0" smtClean="0"/>
              <a:t>数据类型 变量</a:t>
            </a:r>
            <a:r>
              <a:rPr lang="en-US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285866"/>
          <a:ext cx="8358246" cy="335280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32908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Link { 			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链表类，外部能够看见的只有这一个类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 { 		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定义的内部节点类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1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要保存的数据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 </a:t>
                      </a:r>
                      <a:r>
                        <a:rPr lang="en-US" sz="11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下一个节点引用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Node(String 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每一个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类对象都必须保存有相应的数据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设置新节点的保存，所有的新节点保存在最后一个节点之后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en-US" sz="11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1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新节点对象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*/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addNode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(Node 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	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当前的下一个节点为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保存节点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	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向后继续保存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.addNode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=====================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以上为内部类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===================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1750" marR="317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数据增加：</a:t>
            </a:r>
            <a:r>
              <a:rPr lang="en-US" dirty="0" smtClean="0"/>
              <a:t>public void add(</a:t>
            </a:r>
            <a:r>
              <a:rPr lang="zh-CN" altLang="en-US" dirty="0" smtClean="0"/>
              <a:t>数据类型 变量</a:t>
            </a:r>
            <a:r>
              <a:rPr lang="en-US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2582"/>
          <a:ext cx="8501122" cy="293368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29336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=====================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以上为内部类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===================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 </a:t>
                      </a:r>
                      <a:r>
                        <a:rPr lang="en-US" sz="10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根节点定义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用户向链表增加新的数据，在增加时要将数据封装为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类，这样才可以匹配节点顺序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0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要保存的数据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add(String 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假设不允许有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判断数据是否为空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结束方法调用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Node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要保存的数据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当前没有根节点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保存根节点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根节点存在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.addNode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交给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类处理节点的保存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1750" marR="317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取得保存元素个数：</a:t>
            </a: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size()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358246" cy="18288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保存元素的个数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643056"/>
          <a:ext cx="8358246" cy="219456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用户向链表增加新的数据，在增加时要将数据封装为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类，这样才可以匹配节点顺序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9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9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要保存的数据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add(String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假设不允许有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判断数据是否为空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结束方法调用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Node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要保存的数据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当前没有根节点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保存根节点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	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根节点存在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.addNode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newNode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交给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类处理节点的保存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 ;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数据保存成功后保存个数加一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3929072"/>
          <a:ext cx="8358246" cy="41148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size() { 		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取得保存的数据量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判断是否是空链表：</a:t>
            </a: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所谓的空链表（不是</a:t>
            </a:r>
            <a:r>
              <a:rPr lang="en-US" dirty="0" smtClean="0"/>
              <a:t>null</a:t>
            </a:r>
            <a:r>
              <a:rPr lang="zh-CN" altLang="en-US" dirty="0" smtClean="0"/>
              <a:t>）指的是链表之中不保存任何的数据，空链表判断实际上可以通过两种方式完成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第一种：判断</a:t>
            </a:r>
            <a:r>
              <a:rPr lang="en-US" dirty="0" smtClean="0"/>
              <a:t>root</a:t>
            </a:r>
            <a:r>
              <a:rPr lang="zh-CN" altLang="en-US" dirty="0" smtClean="0"/>
              <a:t>有对象（是否为</a:t>
            </a:r>
            <a:r>
              <a:rPr lang="en-US" dirty="0" smtClean="0"/>
              <a:t>null</a:t>
            </a:r>
            <a:r>
              <a:rPr lang="zh-CN" altLang="en-US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第二种：判断保存的数据量（</a:t>
            </a:r>
            <a:r>
              <a:rPr lang="en-US" dirty="0" smtClean="0"/>
              <a:t>count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3071816"/>
          <a:ext cx="8215370" cy="1173480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判断是否是空链表，表示长度为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，不是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1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如果链表中没有保存任何的数据则返回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，否则返回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isEmpty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0;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数据查询：</a:t>
            </a: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contains(</a:t>
            </a:r>
            <a:r>
              <a:rPr lang="zh-CN" altLang="en-US" dirty="0" smtClean="0"/>
              <a:t>数据类型 变量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在链表之中一定会保存有多个数据，那么基本的判断数据是否存在的方式。以：</a:t>
            </a:r>
            <a:r>
              <a:rPr lang="en-US" sz="1600" dirty="0" smtClean="0"/>
              <a:t>String</a:t>
            </a:r>
            <a:r>
              <a:rPr lang="zh-CN" altLang="en-US" sz="1600" dirty="0" smtClean="0"/>
              <a:t>为例（</a:t>
            </a:r>
            <a:r>
              <a:rPr lang="en-US" sz="1600" dirty="0" smtClean="0"/>
              <a:t>equals()</a:t>
            </a:r>
            <a:r>
              <a:rPr lang="zh-CN" altLang="en-US" sz="1600" dirty="0" smtClean="0"/>
              <a:t>方法判断），在判断一个字符串是否存在时需要循环链表中的全部内容，并且与要查询的数据进行匹配，如果查找到了则返回</a:t>
            </a:r>
            <a:r>
              <a:rPr lang="en-US" sz="1600" dirty="0" smtClean="0"/>
              <a:t>true</a:t>
            </a:r>
            <a:r>
              <a:rPr lang="zh-CN" altLang="en-US" sz="1600" dirty="0" smtClean="0"/>
              <a:t>，否则返回</a:t>
            </a:r>
            <a:r>
              <a:rPr lang="en-US" sz="1600" dirty="0" smtClean="0"/>
              <a:t>false</a:t>
            </a:r>
            <a:endParaRPr lang="zh-CN" altLang="en-US" sz="16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357436"/>
            <a:ext cx="60356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在</a:t>
            </a:r>
            <a:r>
              <a:rPr lang="en-US" dirty="0" smtClean="0"/>
              <a:t>Node</a:t>
            </a:r>
            <a:r>
              <a:rPr lang="zh-CN" altLang="en-US" dirty="0" smtClean="0"/>
              <a:t>类增加方法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60192"/>
          <a:ext cx="8286808" cy="246888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数据检索操作，判断指定数据是否存在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第一次调用（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）：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 = </a:t>
                      </a:r>
                      <a:r>
                        <a:rPr lang="en-US" sz="9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Link.root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第二次调用（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）：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 = </a:t>
                      </a:r>
                      <a:r>
                        <a:rPr lang="en-US" sz="9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Link.root.next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en-US" sz="9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9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要查询的数据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en-US" sz="9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如果数据存在返回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，否则返回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*/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containsNode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 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当前节点数据为要查询的数据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后面不再查询了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当前节点数据不满足查询要求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!=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有后续节点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.containsNode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递归调用继续查询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没有后续节点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没有查询到返回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修改</a:t>
            </a:r>
            <a:r>
              <a:rPr lang="en-US" dirty="0" smtClean="0"/>
              <a:t>Link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500180"/>
          <a:ext cx="8072494" cy="256032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数据查询操作，判断指定数据是否存在，如果链表没有数据直接返回</a:t>
                      </a: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4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4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 </a:t>
                      </a:r>
                      <a:r>
                        <a:rPr lang="zh-CN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要判断的数据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4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数据存在返回</a:t>
                      </a: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，否则返回</a:t>
                      </a: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contains(String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|| 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现在没有要查询的数据，根节点也不保存数据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没有查询结果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.containsNode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交由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类查询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根据索引取得数据：</a:t>
            </a:r>
            <a:r>
              <a:rPr lang="en-US" dirty="0" smtClean="0"/>
              <a:t>public </a:t>
            </a:r>
            <a:r>
              <a:rPr lang="zh-CN" altLang="en-US" dirty="0" smtClean="0"/>
              <a:t>数据类型</a:t>
            </a:r>
            <a:r>
              <a:rPr lang="en-US" dirty="0" smtClean="0"/>
              <a:t> get(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表本身就属于一种动态的对象数组，与普通的对象数组相比最大的优势就在于没有长度限制。那么既然链表属于动态对象数组，也就应该具备像数组那样可以根据索引取得元素的功能，自然也就能根据指定索引取得指定节点数据的操作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071816"/>
            <a:ext cx="6027738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类添加处理程序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b="1" dirty="0" smtClean="0"/>
              <a:t>范例：</a:t>
            </a:r>
            <a:r>
              <a:rPr lang="zh-CN" altLang="en-US" sz="1400" dirty="0" smtClean="0"/>
              <a:t>在</a:t>
            </a:r>
            <a:r>
              <a:rPr lang="en-US" sz="1400" dirty="0" smtClean="0"/>
              <a:t>Link</a:t>
            </a:r>
            <a:r>
              <a:rPr lang="zh-CN" altLang="en-US" sz="1400" dirty="0" smtClean="0"/>
              <a:t>类里面增加一个</a:t>
            </a:r>
            <a:r>
              <a:rPr lang="en-US" sz="1400" dirty="0" smtClean="0"/>
              <a:t>foot</a:t>
            </a:r>
            <a:r>
              <a:rPr lang="zh-CN" altLang="en-US" sz="1400" dirty="0" smtClean="0"/>
              <a:t>的属性，表示每一个</a:t>
            </a:r>
            <a:r>
              <a:rPr lang="en-US" sz="1400" dirty="0" smtClean="0"/>
              <a:t>Node</a:t>
            </a:r>
            <a:r>
              <a:rPr lang="zh-CN" altLang="en-US" sz="1400" dirty="0" smtClean="0"/>
              <a:t>元素的</a:t>
            </a:r>
            <a:r>
              <a:rPr lang="zh-CN" altLang="en-US" sz="1400" dirty="0" smtClean="0"/>
              <a:t>编号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范例</a:t>
            </a:r>
            <a:r>
              <a:rPr lang="zh-CN" altLang="en-US" sz="1400" b="1" dirty="0" smtClean="0"/>
              <a:t>：</a:t>
            </a:r>
            <a:r>
              <a:rPr lang="zh-CN" altLang="en-US" sz="1400" dirty="0" smtClean="0"/>
              <a:t>在每一次查询的时候（一个链表可能查询多次），那么</a:t>
            </a:r>
            <a:r>
              <a:rPr lang="en-US" sz="1400" dirty="0" smtClean="0"/>
              <a:t>foot</a:t>
            </a:r>
            <a:r>
              <a:rPr lang="zh-CN" altLang="en-US" sz="1400" dirty="0" smtClean="0"/>
              <a:t>应该在每一次查询时都从头开始计算（</a:t>
            </a:r>
            <a:r>
              <a:rPr lang="en-US" sz="1400" dirty="0" smtClean="0"/>
              <a:t>foot</a:t>
            </a:r>
            <a:r>
              <a:rPr lang="zh-CN" altLang="en-US" sz="1400" dirty="0" smtClean="0"/>
              <a:t>设为</a:t>
            </a:r>
            <a:r>
              <a:rPr lang="en-US" sz="1400" dirty="0" smtClean="0"/>
              <a:t>0</a:t>
            </a:r>
            <a:r>
              <a:rPr lang="zh-CN" altLang="en-US" sz="1400" dirty="0" smtClean="0"/>
              <a:t>）；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857370"/>
          <a:ext cx="8501122" cy="16764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节点索引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2711780"/>
          <a:ext cx="8501122" cy="164592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根据索引取得保存的节点数据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9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9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index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索引数据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9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如果要取得的索引内容不存在或者大于保存个数返回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，反之返回数据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get(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超过了查询范围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没有数据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表示从前向后查询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.getNode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查询过程交给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在</a:t>
            </a:r>
            <a:r>
              <a:rPr lang="en-US" dirty="0" smtClean="0"/>
              <a:t>Node</a:t>
            </a:r>
            <a:r>
              <a:rPr lang="zh-CN" altLang="en-US" dirty="0" smtClean="0"/>
              <a:t>类里面实现</a:t>
            </a:r>
            <a:r>
              <a:rPr lang="en-US" dirty="0" err="1" smtClean="0"/>
              <a:t>getNode</a:t>
            </a:r>
            <a:r>
              <a:rPr lang="en-US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71618"/>
          <a:ext cx="8501122" cy="19812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根据索引取出数据，此时该索引一定是存在的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en-US" sz="10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0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index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要取得数据的索引编号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en-US" sz="10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返回指定索引节点包含的数据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*/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getNode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使用当前的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内容与要查询的索引进行比较，随后将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的内容自增，目的是为了下次查询方便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 == 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当前为要查询的索引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返回当前节点数据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	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继续向后查询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.getNode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进行下一个节点的判断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修改指定索引内容：</a:t>
            </a:r>
            <a:r>
              <a:rPr lang="en-US" dirty="0" smtClean="0"/>
              <a:t>public void set(</a:t>
            </a:r>
            <a:r>
              <a:rPr lang="en-US" dirty="0" err="1" smtClean="0"/>
              <a:t>int</a:t>
            </a:r>
            <a:r>
              <a:rPr lang="en-US" dirty="0" smtClean="0"/>
              <a:t> index,</a:t>
            </a:r>
            <a:r>
              <a:rPr lang="zh-CN" altLang="en-US" dirty="0" smtClean="0"/>
              <a:t>数据类型 变量</a:t>
            </a:r>
            <a:r>
              <a:rPr lang="en-US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56032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修改指定索引节点包含的数据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en-US" sz="12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2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index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要修改的索引编号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en-US" sz="12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2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新数据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*/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setNode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使用当前的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内容与要查询的索引进行比较，随后将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的内容自增，目的是为了下次查询方便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 ==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当前为要修改的索引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进行内容的修改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 dirty="0" err="1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.setNode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继续下一个节点的索引判断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在</a:t>
            </a:r>
            <a:r>
              <a:rPr lang="en-US" dirty="0" smtClean="0"/>
              <a:t>Link</a:t>
            </a:r>
            <a:r>
              <a:rPr lang="zh-CN" altLang="en-US" dirty="0" smtClean="0"/>
              <a:t>类里面增加</a:t>
            </a:r>
            <a:r>
              <a:rPr lang="en-US" dirty="0" smtClean="0"/>
              <a:t>set()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429684" cy="256032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根据索引修改数据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4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4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index </a:t>
                      </a:r>
                      <a:r>
                        <a:rPr lang="zh-CN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要修改数据的索引编号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4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4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 </a:t>
                      </a:r>
                      <a:r>
                        <a:rPr lang="zh-CN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新的数据内容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set(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判断是否超过了保存范围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结束方法调用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重新设置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属性的内容，作为索引出现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.setNode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index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交给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类设置数据内容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数据删除：</a:t>
            </a:r>
            <a:r>
              <a:rPr lang="en-US" dirty="0" smtClean="0"/>
              <a:t>public void remove(</a:t>
            </a:r>
            <a:r>
              <a:rPr lang="zh-CN" altLang="en-US" dirty="0" smtClean="0"/>
              <a:t>数据类型 变量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对于链表之中的内容，之前完成的是增加操作和查询操作，但是从链表之中也会存在删除数据的操作，可是删除数据的操作需要分两种情况</a:t>
            </a:r>
            <a:r>
              <a:rPr lang="zh-CN" altLang="en-US" dirty="0" smtClean="0"/>
              <a:t>讨论。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情况一：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要删除的数据是根节点，则</a:t>
            </a:r>
            <a:r>
              <a:rPr lang="en-US" dirty="0" smtClean="0"/>
              <a:t>root</a:t>
            </a:r>
            <a:r>
              <a:rPr lang="zh-CN" altLang="en-US" dirty="0" smtClean="0"/>
              <a:t>应该变为“根节点</a:t>
            </a:r>
            <a:r>
              <a:rPr lang="en-US" dirty="0" smtClean="0"/>
              <a:t>.next</a:t>
            </a:r>
            <a:r>
              <a:rPr lang="zh-CN" altLang="en-US" dirty="0" smtClean="0"/>
              <a:t>”（根节点的下一个节点为新的根节点），并且由于根节点需要被</a:t>
            </a:r>
            <a:r>
              <a:rPr lang="en-US" dirty="0" smtClean="0"/>
              <a:t>Link</a:t>
            </a:r>
            <a:r>
              <a:rPr lang="zh-CN" altLang="en-US" dirty="0" smtClean="0"/>
              <a:t>类所，所以此种情况要在</a:t>
            </a:r>
            <a:r>
              <a:rPr lang="en-US" dirty="0" smtClean="0"/>
              <a:t>Link</a:t>
            </a:r>
            <a:r>
              <a:rPr lang="zh-CN" altLang="en-US" dirty="0" smtClean="0"/>
              <a:t>类中进行处理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857502"/>
            <a:ext cx="602773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情况二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要删除的不是根节点，而是其它的普通节点，这个时候删除节点的操作应该放在</a:t>
            </a:r>
            <a:r>
              <a:rPr lang="en-US" dirty="0" smtClean="0"/>
              <a:t>Node</a:t>
            </a:r>
            <a:r>
              <a:rPr lang="zh-CN" altLang="en-US" dirty="0" smtClean="0"/>
              <a:t>类里处理，并且由于</a:t>
            </a:r>
            <a:r>
              <a:rPr lang="en-US" dirty="0" smtClean="0"/>
              <a:t>Link</a:t>
            </a:r>
            <a:r>
              <a:rPr lang="zh-CN" altLang="en-US" dirty="0" smtClean="0"/>
              <a:t>类已经判断过根节点，所以此处应该从第二个节点开始判断的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57502"/>
            <a:ext cx="6027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链表是一种根据元素节点逻辑关系排列起来的一种数据结构。利用链表可以保存多个数据，这一点类似于数组的概念，但是数组本身有一个缺点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数组的长度固定，不可改变，在长度固定的情况下首选的肯定是数组，但是在现实的开发之中往往要保存的内容长度是不确定的，那么此时就可以利用链表这样的结构来代替数组的使用。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在</a:t>
            </a:r>
            <a:r>
              <a:rPr lang="en-US" dirty="0" smtClean="0"/>
              <a:t>Node</a:t>
            </a:r>
            <a:r>
              <a:rPr lang="zh-CN" altLang="en-US" dirty="0" smtClean="0"/>
              <a:t>类里面增加一个</a:t>
            </a:r>
            <a:r>
              <a:rPr lang="en-US" dirty="0" err="1" smtClean="0"/>
              <a:t>removeNode</a:t>
            </a:r>
            <a:r>
              <a:rPr lang="en-US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286808" cy="274320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节点的删除操作，匹配每一个节点的数据，如果当前节点数据符合删除数据，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则使用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当前节点上一节点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 =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当前节点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.next”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方式空出当前节点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第一次调用（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），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previous = </a:t>
                      </a:r>
                      <a:r>
                        <a:rPr lang="en-US" sz="12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Link.root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 = </a:t>
                      </a:r>
                      <a:r>
                        <a:rPr lang="en-US" sz="12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Link.root.next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第二次调用（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,previous = </a:t>
                      </a:r>
                      <a:r>
                        <a:rPr lang="en-US" sz="12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Link.root.next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 = </a:t>
                      </a:r>
                      <a:r>
                        <a:rPr lang="en-US" sz="12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Link.root.next.next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* </a:t>
                      </a:r>
                      <a:r>
                        <a:rPr lang="en-US" sz="12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2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previous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当前节点的上一个节点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* </a:t>
                      </a:r>
                      <a:r>
                        <a:rPr lang="en-US" sz="12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2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要删除的数据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*/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removeNode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(Node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previous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 dirty="0" err="1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 err="1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 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当前节点为要删除节点</a:t>
                      </a:r>
                      <a:endParaRPr lang="zh-CN" sz="12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 dirty="0" err="1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previous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空出当前节点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应该向后继续查询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 dirty="0" err="1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200" kern="0" dirty="0" err="1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.removeNode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继续下一个判断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在</a:t>
            </a:r>
            <a:r>
              <a:rPr lang="en-US" dirty="0" smtClean="0"/>
              <a:t>Link</a:t>
            </a:r>
            <a:r>
              <a:rPr lang="zh-CN" altLang="en-US" dirty="0" smtClean="0"/>
              <a:t>类里面增加根节点的判断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52576"/>
          <a:ext cx="8501122" cy="30480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链表数据的删除操作，在删除前要先使用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contains()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判断链表中是否存在有指定数据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如果要删除的数据存在则首先判断根节点的数据是否为要删除数据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如果是则将根节点的下一个节点作为新的根节点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如果要删除的数据不是根节点数据，则将删除操作交由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类的</a:t>
                      </a:r>
                      <a:r>
                        <a:rPr lang="en-US" sz="10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removeNode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方法完成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0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 </a:t>
                      </a:r>
                      <a:r>
                        <a:rPr lang="zh-CN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要删除的数据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remove(String 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.contains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 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主要功能是判断数据是否存在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要删除数据是否是根节点数据，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类的对象，此处直接访问了内部类的私有操作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 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根节点数据为要删除数据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空出当前根节点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根节点数据不是要删除数据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此时根元素已经判断过了，从第二个元素开始判断，即第二个元素的上一个元素为根节点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.removeNode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0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--; 	</a:t>
                      </a:r>
                      <a:r>
                        <a:rPr lang="en-US" sz="10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删除成功后个数要减少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将链表变为对象数组：</a:t>
            </a:r>
            <a:r>
              <a:rPr lang="en-US" b="1" dirty="0" smtClean="0"/>
              <a:t>public </a:t>
            </a:r>
            <a:r>
              <a:rPr lang="zh-CN" altLang="en-US" b="1" dirty="0" smtClean="0"/>
              <a:t>数据类型</a:t>
            </a:r>
            <a:r>
              <a:rPr lang="en-US" b="1" dirty="0" smtClean="0"/>
              <a:t> [] </a:t>
            </a:r>
            <a:r>
              <a:rPr lang="en-US" b="1" dirty="0" err="1" smtClean="0"/>
              <a:t>toArray</a:t>
            </a:r>
            <a:r>
              <a:rPr lang="en-US" b="1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对于链表的这种数据结构，在实际的开发之中，最为关键的是两个操作：增加数据、取得全部数据，而链表本身属于一种动态的对象数组，所以在链表输出时，最好的做法是将链表中所保存的数据以对象数组的方式返回，而这个返回的对象数组长度也应该是根据保存数据的个数来决定的</a:t>
            </a:r>
            <a:endParaRPr lang="zh-CN" altLang="en-US" sz="16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71750"/>
            <a:ext cx="6027738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修改</a:t>
            </a:r>
            <a:r>
              <a:rPr lang="en-US" dirty="0" smtClean="0"/>
              <a:t>Link</a:t>
            </a:r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增加一个返回的数组属性内容，之所以将其定义为属性，是因为内部类和外部类都可以访问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增加</a:t>
            </a:r>
            <a:r>
              <a:rPr lang="en-US" sz="1600" dirty="0" err="1" smtClean="0"/>
              <a:t>toArray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方法。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857370"/>
          <a:ext cx="8358246" cy="21336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[]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retArray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返回的数组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6" y="2717496"/>
          <a:ext cx="8358246" cy="178308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将链表中的数据转换为对象数组输出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9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如果链表没有数据返回</a:t>
                      </a: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，如果有数据则将数据变为对象数组后返回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String[]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toArray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判断链表是否有数据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没有数据返回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脚标清零操作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retArray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String[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根据保存内容开辟数组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.toArrayNode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交给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类处理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retArray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返回数组对象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在</a:t>
            </a:r>
            <a:r>
              <a:rPr lang="en-US" dirty="0" smtClean="0"/>
              <a:t>Node</a:t>
            </a:r>
            <a:r>
              <a:rPr lang="zh-CN" altLang="en-US" dirty="0" smtClean="0"/>
              <a:t>类里面处理数组数据的</a:t>
            </a:r>
            <a:r>
              <a:rPr lang="zh-CN" altLang="en-US" dirty="0" smtClean="0"/>
              <a:t>保存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643056"/>
          <a:ext cx="8429684" cy="219456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21431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将节点中保存的内容转化为对象数组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第一次调用（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）：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 = </a:t>
                      </a:r>
                      <a:r>
                        <a:rPr lang="en-US" sz="12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Link.root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；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第二次调用（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）：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 = </a:t>
                      </a:r>
                      <a:r>
                        <a:rPr lang="en-US" sz="1200" kern="0" dirty="0" err="1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Link.root.next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；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*/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toArrayNode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retArray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Link.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foot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++] =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取出数据并保存在数组之中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!=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有后续元素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.toArrayNode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继续下一个数据的取得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清空链表：</a:t>
            </a:r>
            <a:r>
              <a:rPr lang="en-US" dirty="0" smtClean="0"/>
              <a:t>public void clear()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646872"/>
          <a:ext cx="8286808" cy="85344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clear()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清空链表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count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0;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元素个数为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链表的基本形式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链表是一种最为简单的数据结构，它的主要目的是依靠引用关系来实现多个数据的保存，那么下面假设现在要保存的数据是字符串（引用类型），则可以按照图所示的关系进行保存。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8"/>
            <a:ext cx="517842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5857916" cy="3214710"/>
          </a:xfrm>
        </p:spPr>
        <p:txBody>
          <a:bodyPr/>
          <a:lstStyle/>
          <a:p>
            <a:r>
              <a:rPr lang="zh-CN" altLang="en-US" dirty="0" smtClean="0"/>
              <a:t>所有要保存的数据都会被包装到一个节点对象之中，之所以会引用一个节类，是因为只依靠保存的数据无法区分出先后顺序，而引入了</a:t>
            </a:r>
            <a:r>
              <a:rPr lang="en-US" dirty="0" smtClean="0"/>
              <a:t>Node</a:t>
            </a:r>
            <a:r>
              <a:rPr lang="zh-CN" altLang="en-US" dirty="0" smtClean="0"/>
              <a:t>类可以包装数据以及指向下一个节点，所以在</a:t>
            </a:r>
            <a:r>
              <a:rPr lang="en-US" dirty="0" smtClean="0"/>
              <a:t>Node</a:t>
            </a:r>
            <a:r>
              <a:rPr lang="zh-CN" altLang="en-US" dirty="0" smtClean="0"/>
              <a:t>类的设计中主要保存两个属性：数据（</a:t>
            </a:r>
            <a:r>
              <a:rPr lang="en-US" dirty="0" smtClean="0"/>
              <a:t>data</a:t>
            </a:r>
            <a:r>
              <a:rPr lang="zh-CN" altLang="en-US" dirty="0" smtClean="0"/>
              <a:t>）与下一个节点引用（</a:t>
            </a:r>
            <a:r>
              <a:rPr lang="en-US" dirty="0" smtClean="0"/>
              <a:t>next</a:t>
            </a:r>
            <a:r>
              <a:rPr lang="zh-CN" altLang="en-US" dirty="0" smtClean="0"/>
              <a:t>），如图所示。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1500180"/>
            <a:ext cx="1865313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定义一个</a:t>
            </a:r>
            <a:r>
              <a:rPr lang="en-US" dirty="0" smtClean="0"/>
              <a:t>Node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60"/>
          <a:ext cx="8286808" cy="2428874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24288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 { 	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每一个链表实际上就是由多个节点所组成的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要保存的数据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 </a:t>
                      </a:r>
                      <a:r>
                        <a:rPr lang="en-US" sz="12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next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要保存的下一个节点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每一个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类对象都必须保存有相应的数据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2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2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要通过节点包装的数据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Node(String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必须有数据才有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Node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//setter</a:t>
                      </a:r>
                      <a:r>
                        <a:rPr lang="zh-CN" alt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altLang="zh-CN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altLang="en-US" sz="1200" kern="0" dirty="0" smtClea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略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3977356"/>
            <a:ext cx="8286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Node</a:t>
            </a:r>
            <a:r>
              <a:rPr lang="zh-CN" altLang="en-US" sz="1400" dirty="0" smtClean="0"/>
              <a:t>节点类本身不属于一个简单</a:t>
            </a:r>
            <a:r>
              <a:rPr lang="en-US" sz="1400" dirty="0" smtClean="0"/>
              <a:t>Java</a:t>
            </a:r>
            <a:r>
              <a:rPr lang="zh-CN" altLang="en-US" sz="1400" dirty="0" smtClean="0"/>
              <a:t>类，而是一个功能性的表示类，而在这个类之中，主要保存了两种数据：存储的对象（此处暂时保存的是</a:t>
            </a:r>
            <a:r>
              <a:rPr lang="en-US" sz="1400" dirty="0" smtClean="0"/>
              <a:t>String</a:t>
            </a:r>
            <a:r>
              <a:rPr lang="zh-CN" altLang="en-US" sz="1400" dirty="0" smtClean="0"/>
              <a:t>型对象），另一种存储的是当前节点的下一个节点（</a:t>
            </a:r>
            <a:r>
              <a:rPr lang="en-US" sz="1400" dirty="0" smtClean="0"/>
              <a:t>next</a:t>
            </a:r>
            <a:r>
              <a:rPr lang="zh-CN" altLang="en-US" sz="1400" dirty="0" smtClean="0"/>
              <a:t>）。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链表数据取出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在进行链表操作的时候，首先需要的是一个根节点（第一个节点即为根节点），之后每一个节点的引用都保存在上一节点的</a:t>
            </a:r>
            <a:r>
              <a:rPr lang="en-US" sz="2000" dirty="0" smtClean="0"/>
              <a:t>next</a:t>
            </a:r>
            <a:r>
              <a:rPr lang="zh-CN" altLang="en-US" sz="2000" dirty="0" smtClean="0"/>
              <a:t>属性之中，而在进行输出的时候也应该按照节点的先后顺序，一个一个取得每一个节点所包装的数据</a:t>
            </a:r>
            <a:endParaRPr lang="zh-CN" altLang="en-US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571750"/>
            <a:ext cx="6035675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手工配置节点关系，并使用</a:t>
            </a:r>
            <a:r>
              <a:rPr lang="en-US" dirty="0" smtClean="0"/>
              <a:t>while</a:t>
            </a:r>
            <a:r>
              <a:rPr lang="zh-CN" altLang="en-US" dirty="0" smtClean="0"/>
              <a:t>循环输出全部节点数据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3185160"/>
        </p:xfrm>
        <a:graphic>
          <a:graphicData uri="http://schemas.openxmlformats.org/drawingml/2006/table">
            <a:tbl>
              <a:tblPr/>
              <a:tblGrid>
                <a:gridCol w="1879448"/>
                <a:gridCol w="655023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LinkDemo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第一步：定义要操作的节点以及设置好包装的字符串数据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Node 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火车头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定义节点，同时包装数据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Node 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n1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车厢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定义节点，同时包装数据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Node 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n2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Node(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车厢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定义节点，同时包装数据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.setNext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n1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设置节点关系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n1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.setNext(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n2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设置节点关系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第二步：根据节点关系取出所有数据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Node 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currentNode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root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当前从根节点开始读取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currentNode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!=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当前节点存在有数据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currentNode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currentNode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currentNode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.getNext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将下一个节点设置为当前节点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火车头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车厢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车厢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程序执行步骤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本程序一共分为了三个操作步骤进行：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第</a:t>
            </a:r>
            <a:r>
              <a:rPr lang="en-US" b="1" dirty="0" smtClean="0"/>
              <a:t>1</a:t>
            </a:r>
            <a:r>
              <a:rPr lang="zh-CN" altLang="en-US" b="1" dirty="0" smtClean="0"/>
              <a:t>步：</a:t>
            </a:r>
            <a:r>
              <a:rPr lang="zh-CN" altLang="en-US" dirty="0" smtClean="0"/>
              <a:t>定义各个独立的节点，同时封装要保存的字符串数据；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第</a:t>
            </a:r>
            <a:r>
              <a:rPr lang="en-US" b="1" dirty="0" smtClean="0"/>
              <a:t>2</a:t>
            </a:r>
            <a:r>
              <a:rPr lang="zh-CN" altLang="en-US" b="1" dirty="0" smtClean="0"/>
              <a:t>步：</a:t>
            </a:r>
            <a:r>
              <a:rPr lang="zh-CN" altLang="en-US" dirty="0" smtClean="0"/>
              <a:t>配置不同节点彼此之间的操作关系；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第</a:t>
            </a:r>
            <a:r>
              <a:rPr lang="en-US" b="1" dirty="0" smtClean="0"/>
              <a:t>3</a:t>
            </a:r>
            <a:r>
              <a:rPr lang="zh-CN" altLang="en-US" b="1" dirty="0" smtClean="0"/>
              <a:t>步：</a:t>
            </a:r>
            <a:r>
              <a:rPr lang="zh-CN" altLang="en-US" dirty="0" smtClean="0"/>
              <a:t>由于现在不清楚要输出的节点个数，只知道输出的结束条件（没有节点就不输出了，</a:t>
            </a:r>
            <a:r>
              <a:rPr lang="en-US" dirty="0" err="1" smtClean="0"/>
              <a:t>curentNode</a:t>
            </a:r>
            <a:r>
              <a:rPr lang="en-US" dirty="0" smtClean="0"/>
              <a:t> == null</a:t>
            </a:r>
            <a:r>
              <a:rPr lang="zh-CN" altLang="en-US" dirty="0" smtClean="0"/>
              <a:t>）所以使用</a:t>
            </a:r>
            <a:r>
              <a:rPr lang="en-US" dirty="0" smtClean="0"/>
              <a:t>while</a:t>
            </a:r>
            <a:r>
              <a:rPr lang="zh-CN" altLang="en-US" dirty="0" smtClean="0"/>
              <a:t>循环，依次取得每一个节点，并输出里面包装的数据。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1664</Words>
  <PresentationFormat>全屏显示(16:9)</PresentationFormat>
  <Paragraphs>473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李兴华Java培训系列课程</vt:lpstr>
      <vt:lpstr>本章学习目标</vt:lpstr>
      <vt:lpstr>链表</vt:lpstr>
      <vt:lpstr>链表的基本形式</vt:lpstr>
      <vt:lpstr>Node类</vt:lpstr>
      <vt:lpstr>范例：定义一个Node类</vt:lpstr>
      <vt:lpstr>链表数据取出</vt:lpstr>
      <vt:lpstr>范例：手工配置节点关系，并使用while循环输出全部节点数据</vt:lpstr>
      <vt:lpstr>程序执行步骤</vt:lpstr>
      <vt:lpstr>范例：手工配置节点关系，通过递归输出全部节点数据</vt:lpstr>
      <vt:lpstr>链表的基本雏形</vt:lpstr>
      <vt:lpstr>链表操作步骤</vt:lpstr>
      <vt:lpstr>链表的基础功能</vt:lpstr>
      <vt:lpstr>范例：链表的基本开发结构</vt:lpstr>
      <vt:lpstr>数据增加：public void add(数据类型 变量)</vt:lpstr>
      <vt:lpstr>数据增加：public void add(数据类型 变量)</vt:lpstr>
      <vt:lpstr>取得保存元素个数：public int size()</vt:lpstr>
      <vt:lpstr>判断是否是空链表：public boolean isEmpty()</vt:lpstr>
      <vt:lpstr>数据查询：public boolean contains(数据类型 变量)</vt:lpstr>
      <vt:lpstr>范例：在Node类增加方法</vt:lpstr>
      <vt:lpstr>范例：修改Link</vt:lpstr>
      <vt:lpstr>根据索引取得数据：public 数据类型 get(int index)</vt:lpstr>
      <vt:lpstr>范例：在Link类添加处理程序</vt:lpstr>
      <vt:lpstr>范例：在Node类里面实现getNode()方法</vt:lpstr>
      <vt:lpstr>修改指定索引内容：public void set(int index,数据类型 变量)</vt:lpstr>
      <vt:lpstr>范例：在Link类里面增加set()方法</vt:lpstr>
      <vt:lpstr>数据删除：public void remove(数据类型 变量)</vt:lpstr>
      <vt:lpstr>情况一：</vt:lpstr>
      <vt:lpstr>情况二</vt:lpstr>
      <vt:lpstr>范例：在Node类里面增加一个removeNode()方法</vt:lpstr>
      <vt:lpstr>范例：在Link类里面增加根节点的判断</vt:lpstr>
      <vt:lpstr>将链表变为对象数组：public 数据类型 [] toArray()</vt:lpstr>
      <vt:lpstr>范例：修改Link类的定义</vt:lpstr>
      <vt:lpstr>范例：在Node类里面处理数组数据的保存</vt:lpstr>
      <vt:lpstr>清空链表：public void clear()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364</cp:revision>
  <dcterms:created xsi:type="dcterms:W3CDTF">2015-01-02T11:02:54Z</dcterms:created>
  <dcterms:modified xsi:type="dcterms:W3CDTF">2017-01-03T06:44:05Z</dcterms:modified>
</cp:coreProperties>
</file>