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88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继承性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/>
              <a:t>限制二：子类在继承父类的时候严格来讲会继承父类中的全部操作，但是对于所有的私有操作属于隐式继承，而所有的非私有操作属于显式继承。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4823" y="2103134"/>
          <a:ext cx="8170581" cy="2468880"/>
        </p:xfrm>
        <a:graphic>
          <a:graphicData uri="http://schemas.openxmlformats.org/drawingml/2006/table">
            <a:tbl>
              <a:tblPr/>
              <a:tblGrid>
                <a:gridCol w="1452605"/>
                <a:gridCol w="6717976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setMsg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return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900" kern="0" dirty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继承自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Demo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9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endParaRPr lang="zh-CN" sz="105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B </a:t>
                      </a:r>
                      <a:r>
                        <a:rPr lang="en-US" sz="900" kern="0" dirty="0" err="1" smtClea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9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B();</a:t>
                      </a:r>
                      <a:endParaRPr lang="zh-CN" sz="105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.setMsg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"Hello</a:t>
                      </a:r>
                      <a:r>
                        <a:rPr lang="en-US" sz="900" kern="0" dirty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9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</a:t>
                      </a:r>
                      <a:r>
                        <a:rPr lang="en-US" sz="9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属性，属性通过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类继承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9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9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en-US" sz="9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.getMsg</a:t>
                      </a: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());	</a:t>
                      </a:r>
                      <a:r>
                        <a:rPr lang="en-US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通过子类对象取得</a:t>
                      </a:r>
                      <a:r>
                        <a:rPr lang="en-US" sz="900" kern="0" dirty="0" err="1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zh-CN" sz="9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属性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Hello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b="1" dirty="0" smtClean="0"/>
              <a:t>限制三：</a:t>
            </a:r>
            <a:r>
              <a:rPr lang="zh-CN" altLang="en-US" sz="1600" dirty="0" smtClean="0"/>
              <a:t>在子类对象构造之前一定会默认调用父类的构造（默认使用无参构造），以保证父类的对象先实例化，而后再实例化子类对象。</a:t>
            </a:r>
            <a:endParaRPr lang="zh-CN" altLang="en-US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6" y="2052652"/>
          <a:ext cx="8286808" cy="2590800"/>
        </p:xfrm>
        <a:graphic>
          <a:graphicData uri="http://schemas.openxmlformats.org/drawingml/2006/table">
            <a:tbl>
              <a:tblPr/>
              <a:tblGrid>
                <a:gridCol w="1847593"/>
                <a:gridCol w="643921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A() {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父类提供的无参构造方法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"A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类的构造方法！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 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B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是子类继承父类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B() {			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定义子类的构造方法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00" b="1" i="1" kern="0" dirty="0" err="1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"B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类的构造方法！</a:t>
                      </a:r>
                      <a:r>
                        <a:rPr lang="en-US" sz="1000" kern="0" dirty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Demo {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00" kern="0" dirty="0" err="1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</a:t>
                      </a:r>
                      <a:r>
                        <a:rPr lang="en-US" sz="10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B();			 </a:t>
                      </a:r>
                      <a:r>
                        <a:rPr lang="en-US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00" kern="0" dirty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实例化子类对象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类的构造方法！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、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0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类的构造方法！</a:t>
                      </a:r>
                      <a:endParaRPr lang="zh-CN" sz="1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掌握继承性</a:t>
            </a:r>
            <a:r>
              <a:rPr lang="zh-CN" altLang="en-US" dirty="0" smtClean="0"/>
              <a:t>的主要</a:t>
            </a:r>
            <a:r>
              <a:rPr lang="zh-CN" altLang="en-US" dirty="0" smtClean="0"/>
              <a:t>作用、实现、使用限制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掌握方法覆写的操作；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final</a:t>
            </a:r>
            <a:r>
              <a:rPr lang="zh-CN" altLang="en-US" dirty="0" smtClean="0"/>
              <a:t>关键字的使用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掌握对象多态性的概念以及对象转型的操作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掌握抽象类和接口的定义、使用、常见设计模式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dirty="0" smtClean="0"/>
              <a:t>Object</a:t>
            </a:r>
            <a:r>
              <a:rPr lang="zh-CN" altLang="en-US" dirty="0" smtClean="0"/>
              <a:t>类的主要特点及实际应用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掌握匿名内部类的使用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掌握基本数据类型包装类的使用。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继承是面向对象的第二大主要特性，而继承性要解决的就是代码重用的问题，利用继承性可以从已有的类继续派生出新的子类，也可以利用子类扩展出更多的操作功能。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继承问题的引出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1600" dirty="0" smtClean="0"/>
              <a:t>在讲解继承性这一特征之前，首先先来讨论一个问题：按照之前所讲解的概念进行代码开发会出现什么样的问题？为此下面首先编写两个程序：</a:t>
            </a:r>
            <a:r>
              <a:rPr lang="en-US" sz="1600" dirty="0" smtClean="0"/>
              <a:t>Person</a:t>
            </a:r>
            <a:r>
              <a:rPr lang="zh-CN" altLang="en-US" sz="1600" dirty="0" smtClean="0"/>
              <a:t>类、</a:t>
            </a:r>
            <a:r>
              <a:rPr lang="en-US" sz="1600" dirty="0" smtClean="0"/>
              <a:t>Student</a:t>
            </a:r>
            <a:r>
              <a:rPr lang="zh-CN" altLang="en-US" sz="1600" dirty="0" smtClean="0"/>
              <a:t>类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通过以上两段代码的比较，相信读者可以清楚的发现，如果按照之前所学习到的概念进行开发的话，那么程序之中就会出现重复代码，而通过分析也可以发现，从现实生活来讲，学生本来就属于人，但是学生所表示的范围要比人表示的范围更小，也更加的具。所以要想解决类似的问题，就只能依靠继承的概念来完成了。</a:t>
            </a:r>
            <a:endParaRPr lang="zh-CN" altLang="en-US" sz="16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0312" y="2071684"/>
          <a:ext cx="8063654" cy="1493520"/>
        </p:xfrm>
        <a:graphic>
          <a:graphicData uri="http://schemas.openxmlformats.org/drawingml/2006/table">
            <a:tbl>
              <a:tblPr/>
              <a:tblGrid>
                <a:gridCol w="4031827"/>
                <a:gridCol w="4031827"/>
              </a:tblGrid>
              <a:tr h="192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Person.java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Student.java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：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76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Person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name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age 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altLang="en-US" sz="14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4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altLang="en-US" sz="1400" b="1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略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Student {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name;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b="1" u="sng" kern="0" dirty="0" err="1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u="sng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age;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kern="0" dirty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school;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400" b="1" u="sng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altLang="en-US" sz="1400" b="1" u="sng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400" b="1" u="sng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altLang="en-US" sz="1400" b="1" u="sng" kern="0" dirty="0" smtClea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略</a:t>
                      </a:r>
                      <a:endParaRPr lang="zh-CN" sz="1400" kern="100" dirty="0" smtClean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7733" marR="6773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继承性严格来讲就是指扩充一个类已有的功能。在</a:t>
            </a:r>
            <a:r>
              <a:rPr lang="en-US" dirty="0" smtClean="0"/>
              <a:t>Java</a:t>
            </a:r>
            <a:r>
              <a:rPr lang="zh-CN" altLang="en-US" dirty="0" smtClean="0"/>
              <a:t>之中，如果要实现继承的关系，可以使用如下的语法完成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dirty="0" smtClean="0"/>
              <a:t>class </a:t>
            </a:r>
            <a:r>
              <a:rPr lang="zh-CN" altLang="en-US" dirty="0" smtClean="0"/>
              <a:t>子类</a:t>
            </a:r>
            <a:r>
              <a:rPr lang="en-US" dirty="0" smtClean="0"/>
              <a:t> extends </a:t>
            </a:r>
            <a:r>
              <a:rPr lang="zh-CN" altLang="en-US" dirty="0" smtClean="0"/>
              <a:t>父类</a:t>
            </a:r>
            <a:r>
              <a:rPr lang="en-US" dirty="0" smtClean="0"/>
              <a:t> {}</a:t>
            </a:r>
            <a:endParaRPr lang="en-US" altLang="zh-CN" dirty="0" smtClean="0"/>
          </a:p>
          <a:p>
            <a:r>
              <a:rPr lang="zh-CN" altLang="en-US" dirty="0" smtClean="0"/>
              <a:t>对于以上格式有以下几点说明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en-US" dirty="0" smtClean="0"/>
              <a:t>extends</a:t>
            </a:r>
            <a:r>
              <a:rPr lang="zh-CN" altLang="en-US" dirty="0" smtClean="0"/>
              <a:t>而言，应该翻译为扩充，但是为了理解方便，统一称为继承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子类又被称为派生类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父类又被称为超类（</a:t>
            </a:r>
            <a:r>
              <a:rPr lang="en-US" dirty="0" smtClean="0"/>
              <a:t>Super Class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继承的基本实现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57158" y="1463054"/>
          <a:ext cx="8501122" cy="3108960"/>
        </p:xfrm>
        <a:graphic>
          <a:graphicData uri="http://schemas.openxmlformats.org/drawingml/2006/table">
            <a:tbl>
              <a:tblPr/>
              <a:tblGrid>
                <a:gridCol w="4250561"/>
                <a:gridCol w="4250561"/>
              </a:tblGrid>
              <a:tr h="2252807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Person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 err="1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altLang="en-US" sz="120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20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altLang="en-US" sz="120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略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Student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Person {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Student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类继承了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此类没有定义任何的操作方法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Student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Student(); 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实例化的是子类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stu.setName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张三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类定义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stu.setAge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(20); 		</a:t>
                      </a:r>
                      <a:r>
                        <a:rPr lang="en-US" sz="120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类定义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200" i="1" kern="0" dirty="0" err="1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姓名：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stu.getName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+ 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，年龄：</a:t>
                      </a:r>
                      <a:r>
                        <a:rPr lang="en-US" sz="120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stu.getAge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());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046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Courier New"/>
                        </a:rPr>
                        <a:t>姓名：张三，年龄：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20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范例：</a:t>
            </a:r>
            <a:r>
              <a:rPr lang="zh-CN" altLang="en-US" dirty="0" smtClean="0"/>
              <a:t>在子类中扩充方法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5720" y="1357304"/>
          <a:ext cx="8572560" cy="3200400"/>
        </p:xfrm>
        <a:graphic>
          <a:graphicData uri="http://schemas.openxmlformats.org/drawingml/2006/table">
            <a:tbl>
              <a:tblPr/>
              <a:tblGrid>
                <a:gridCol w="2035950"/>
                <a:gridCol w="6536610"/>
              </a:tblGrid>
              <a:tr h="2445594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Person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 err="1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age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;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alt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altLang="zh-CN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getter</a:t>
                      </a:r>
                      <a:r>
                        <a:rPr lang="zh-CN" alt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略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Student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Person { 		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Student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类继承了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050" kern="0" dirty="0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school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;		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子类扩充的属性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endParaRPr lang="en-US" sz="1050" kern="0" dirty="0" smtClean="0">
                        <a:solidFill>
                          <a:srgbClr val="3F7F5F"/>
                        </a:solidFill>
                        <a:latin typeface="Courier New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setter</a:t>
                      </a:r>
                      <a:r>
                        <a:rPr lang="zh-CN" alt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altLang="zh-CN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getter</a:t>
                      </a:r>
                      <a:r>
                        <a:rPr lang="zh-CN" altLang="en-US" sz="1050" b="1" kern="0" dirty="0" smtClean="0">
                          <a:solidFill>
                            <a:srgbClr val="7F0055"/>
                          </a:solidFill>
                          <a:latin typeface="Courier New"/>
                          <a:ea typeface="+mn-ea"/>
                          <a:cs typeface="Times New Roman"/>
                        </a:rPr>
                        <a:t>略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 smtClean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TestDemo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[]) {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Student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05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Student(); 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实例化的是子类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stu.setName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张三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); 	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类定义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stu.setAge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(20); 		</a:t>
                      </a:r>
                      <a:r>
                        <a:rPr lang="en-US" sz="1050" kern="0" dirty="0" smtClean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Person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类定义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stu.setSchool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清华大学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) ;	 	</a:t>
                      </a:r>
                      <a:r>
                        <a:rPr lang="en-US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Student</a:t>
                      </a:r>
                      <a:r>
                        <a:rPr lang="zh-CN" sz="105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类扩充方法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System.</a:t>
                      </a:r>
                      <a:r>
                        <a:rPr lang="en-US" sz="1050" i="1" kern="0" dirty="0" err="1">
                          <a:solidFill>
                            <a:srgbClr val="0000C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.println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姓名：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stu.getName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 +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，年龄：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stu.getAge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			+ 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zh-CN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Courier New"/>
                        </a:rPr>
                        <a:t>，学校：</a:t>
                      </a:r>
                      <a:r>
                        <a:rPr lang="en-US" sz="1050" kern="0" dirty="0">
                          <a:solidFill>
                            <a:srgbClr val="2A00F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"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+ </a:t>
                      </a:r>
                      <a:r>
                        <a:rPr lang="en-US" sz="1050" kern="0" dirty="0" err="1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stu.getSchool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()); 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	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}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864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1" kern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Courier New"/>
                        </a:rPr>
                        <a:t>程序运行结果：</a:t>
                      </a:r>
                      <a:endParaRPr lang="zh-CN" sz="105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Courier New"/>
                        </a:rPr>
                        <a:t>姓名：张三，年龄：</a:t>
                      </a:r>
                      <a:r>
                        <a:rPr lang="en-US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20</a:t>
                      </a:r>
                      <a:r>
                        <a:rPr lang="zh-CN" sz="105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Courier New"/>
                        </a:rPr>
                        <a:t>，学校：清华大学</a:t>
                      </a:r>
                      <a:endParaRPr lang="zh-CN" sz="105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48381" marR="4838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</a:t>
            </a:r>
            <a:r>
              <a:rPr lang="zh-CN" altLang="en-US" dirty="0" smtClean="0"/>
              <a:t>继承</a:t>
            </a:r>
            <a:r>
              <a:rPr lang="en-US" dirty="0" smtClean="0"/>
              <a:t>Member</a:t>
            </a:r>
            <a:r>
              <a:rPr lang="zh-CN" altLang="en-US" dirty="0" smtClean="0"/>
              <a:t>父类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子类对于父类的功能进行了扩充（扩充了一个属性和两个方法，如</a:t>
            </a:r>
            <a:r>
              <a:rPr lang="zh-CN" altLang="en-US" sz="2000" dirty="0" smtClean="0"/>
              <a:t>图所</a:t>
            </a:r>
            <a:r>
              <a:rPr lang="zh-CN" altLang="en-US" sz="2000" dirty="0" smtClean="0"/>
              <a:t>示）。但是思考一下：子类从外表看是扩充了父类的功能，但是对于以上的代码，子类还有一个特点：</a:t>
            </a:r>
            <a:r>
              <a:rPr lang="zh-CN" altLang="en-US" sz="2000" b="1" dirty="0" smtClean="0"/>
              <a:t>子类实际上是将父类定义的更加的具体化的一种手段</a:t>
            </a:r>
            <a:r>
              <a:rPr lang="zh-CN" altLang="en-US" sz="2000" dirty="0" smtClean="0"/>
              <a:t>。父类表示的范围大，而子类表示的范围小。</a:t>
            </a:r>
            <a:endParaRPr lang="zh-CN" altLang="en-US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7075" y="2870212"/>
            <a:ext cx="4460875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继承的限制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限制一：</a:t>
            </a:r>
            <a:r>
              <a:rPr lang="en-US" b="1" dirty="0" smtClean="0"/>
              <a:t>Java</a:t>
            </a:r>
            <a:r>
              <a:rPr lang="zh-CN" altLang="en-US" b="1" dirty="0" smtClean="0"/>
              <a:t>不允许多重继承，但是允许多层</a:t>
            </a:r>
            <a:r>
              <a:rPr lang="zh-CN" altLang="en-US" b="1" dirty="0" smtClean="0"/>
              <a:t>继承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dirty="0" smtClean="0"/>
              <a:t>C++</a:t>
            </a:r>
            <a:r>
              <a:rPr lang="zh-CN" altLang="en-US" dirty="0" smtClean="0"/>
              <a:t>语言之中具备一种概念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多继承，即：一个子类可以同时继承多个父类，类似的语法：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666052"/>
          <a:ext cx="8143932" cy="54864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A {}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 {}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A,B {}	  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一个子类继承了两个父类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3523308"/>
          <a:ext cx="8143932" cy="54864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A {}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A {}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B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类继承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A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C </a:t>
                      </a:r>
                      <a:r>
                        <a:rPr lang="en-US" sz="1200" b="1" kern="0" dirty="0">
                          <a:solidFill>
                            <a:srgbClr val="7F0055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extends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 B {}		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// C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类继承</a:t>
                      </a:r>
                      <a:r>
                        <a:rPr lang="en-US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200" kern="0" dirty="0">
                          <a:solidFill>
                            <a:srgbClr val="3F7F5F"/>
                          </a:solidFill>
                          <a:latin typeface="Courier New"/>
                          <a:ea typeface="宋体"/>
                          <a:cs typeface="Courier New"/>
                        </a:rPr>
                        <a:t>类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721</Words>
  <PresentationFormat>全屏显示(16:9)</PresentationFormat>
  <Paragraphs>140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李兴华Java培训系列课程</vt:lpstr>
      <vt:lpstr>本章学习目标</vt:lpstr>
      <vt:lpstr>继承性</vt:lpstr>
      <vt:lpstr>继承问题的引出</vt:lpstr>
      <vt:lpstr>继承的实现</vt:lpstr>
      <vt:lpstr>范例：继承的基本实现</vt:lpstr>
      <vt:lpstr>范例：在子类中扩充方法</vt:lpstr>
      <vt:lpstr>Student继承Member父类</vt:lpstr>
      <vt:lpstr>继承的限制</vt:lpstr>
      <vt:lpstr>继承的限制</vt:lpstr>
      <vt:lpstr>继承的限制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208</cp:revision>
  <dcterms:created xsi:type="dcterms:W3CDTF">2015-01-02T11:02:54Z</dcterms:created>
  <dcterms:modified xsi:type="dcterms:W3CDTF">2017-01-03T07:02:11Z</dcterms:modified>
</cp:coreProperties>
</file>