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3" r:id="rId3"/>
    <p:sldId id="274" r:id="rId4"/>
    <p:sldId id="275" r:id="rId5"/>
    <p:sldId id="276" r:id="rId6"/>
    <p:sldId id="279" r:id="rId7"/>
    <p:sldId id="277" r:id="rId8"/>
    <p:sldId id="278" r:id="rId9"/>
    <p:sldId id="272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继承案例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掌握继承性的主要作用、实现、使用限制；</a:t>
            </a:r>
            <a:endParaRPr lang="en-US" altLang="zh-CN" dirty="0" smtClean="0"/>
          </a:p>
          <a:p>
            <a:r>
              <a:rPr lang="zh-CN" altLang="en-US" dirty="0" smtClean="0"/>
              <a:t>掌握方法覆写的操作；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dirty="0" smtClean="0"/>
              <a:t>final</a:t>
            </a:r>
            <a:r>
              <a:rPr lang="zh-CN" altLang="en-US" dirty="0" smtClean="0"/>
              <a:t>关键字的使用；</a:t>
            </a:r>
            <a:endParaRPr lang="en-US" altLang="zh-CN" dirty="0" smtClean="0"/>
          </a:p>
          <a:p>
            <a:r>
              <a:rPr lang="zh-CN" altLang="en-US" dirty="0" smtClean="0"/>
              <a:t>掌握对象多态性的概念以及对象转型的操作；</a:t>
            </a:r>
            <a:endParaRPr lang="en-US" altLang="zh-CN" dirty="0" smtClean="0"/>
          </a:p>
          <a:p>
            <a:r>
              <a:rPr lang="zh-CN" altLang="en-US" dirty="0" smtClean="0"/>
              <a:t>掌握抽象类和接口的定义、使用、常见设计模式；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dirty="0" smtClean="0"/>
              <a:t>Object</a:t>
            </a:r>
            <a:r>
              <a:rPr lang="zh-CN" altLang="en-US" dirty="0" smtClean="0"/>
              <a:t>类的主要特点及实际应用；</a:t>
            </a:r>
            <a:endParaRPr lang="en-US" altLang="zh-CN" dirty="0" smtClean="0"/>
          </a:p>
          <a:p>
            <a:r>
              <a:rPr lang="zh-CN" altLang="en-US" dirty="0" smtClean="0"/>
              <a:t>掌握匿名内部类的使用；</a:t>
            </a:r>
            <a:endParaRPr lang="en-US" altLang="zh-CN" dirty="0" smtClean="0"/>
          </a:p>
          <a:p>
            <a:r>
              <a:rPr lang="zh-CN" altLang="en-US" dirty="0" smtClean="0"/>
              <a:t>掌握基本数据类型包装类的使用。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继承案例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现在要求定义一个整型数组的操作类，数组的大小由外部决定，用户可以向数组之中增加数据，以及取得数组中的全部数据。随后在原本的数组之上扩充指定的容量，另外，在此类上派生两个子</a:t>
            </a:r>
            <a:r>
              <a:rPr lang="zh-CN" altLang="en-US" smtClean="0"/>
              <a:t>类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b="1" smtClean="0"/>
              <a:t>排序类：</a:t>
            </a:r>
            <a:r>
              <a:rPr lang="zh-CN" altLang="en-US" smtClean="0"/>
              <a:t>取得的数组内容是经过排序出来的</a:t>
            </a:r>
            <a:r>
              <a:rPr lang="zh-CN" altLang="en-US" smtClean="0"/>
              <a:t>结果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b="1" smtClean="0"/>
              <a:t>反转类：</a:t>
            </a:r>
            <a:r>
              <a:rPr lang="zh-CN" altLang="en-US" smtClean="0"/>
              <a:t>取得的数组内容是反转出来的结果；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428742"/>
            <a:ext cx="4786346" cy="321471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mtClean="0"/>
              <a:t>本程序要求数组实现动态的内存分配，也就是说里面的数组的大小是由程序外部决定的，则在本类的构造方法中应该为类中的数组进行初始化操作，之后的每次增加数据的时候都应该判断数组的内容是否已经是满的，如果不是满的，则可以向里面增加，如果是满的，则不能增加，另外如果要增加数据的时候则肯定需要有一个指向可以插入的下标，用于记录插入的位置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2143122"/>
            <a:ext cx="34829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开发数组的父类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500298" y="783924"/>
          <a:ext cx="6358014" cy="4145280"/>
        </p:xfrm>
        <a:graphic>
          <a:graphicData uri="http://schemas.openxmlformats.org/drawingml/2006/table">
            <a:tbl>
              <a:tblPr/>
              <a:tblGrid>
                <a:gridCol w="6358014"/>
              </a:tblGrid>
              <a:tr h="3502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Array {		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定义数组操作类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data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[];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定义一个数组对象，此数组由外部设置长度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foot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表示数组的操作脚标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/**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	 * </a:t>
                      </a:r>
                      <a:r>
                        <a:rPr lang="zh-CN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构造本类对象时需要设置大小，如果设置的长度小于</a:t>
                      </a:r>
                      <a:r>
                        <a:rPr lang="en-US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0</a:t>
                      </a:r>
                      <a:r>
                        <a:rPr lang="zh-CN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则维持一个大小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	 * </a:t>
                      </a:r>
                      <a:r>
                        <a:rPr lang="en-US" sz="800" b="1" ker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Consolas"/>
                        </a:rPr>
                        <a:t>@param</a:t>
                      </a:r>
                      <a:r>
                        <a:rPr lang="en-US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 len </a:t>
                      </a:r>
                      <a:r>
                        <a:rPr lang="zh-CN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数组开辟时的长度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	 */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Array(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len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if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len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&gt; 0)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设置的长度大于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0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data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len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];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开辟一个数组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else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{	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设置的长度小于等于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0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data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[1];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维持一个元素的大小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/**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	 * </a:t>
                      </a:r>
                      <a:r>
                        <a:rPr lang="zh-CN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向数组中增加元素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	 * </a:t>
                      </a:r>
                      <a:r>
                        <a:rPr lang="en-US" sz="800" b="1" ker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Consolas"/>
                        </a:rPr>
                        <a:t>@param</a:t>
                      </a:r>
                      <a:r>
                        <a:rPr lang="en-US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 num </a:t>
                      </a:r>
                      <a:r>
                        <a:rPr lang="zh-CN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要增加的数据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	 * </a:t>
                      </a:r>
                      <a:r>
                        <a:rPr lang="en-US" sz="800" b="1" ker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Consolas"/>
                        </a:rPr>
                        <a:t>@return</a:t>
                      </a:r>
                      <a:r>
                        <a:rPr lang="en-US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zh-CN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如果数据增加成功返回</a:t>
                      </a:r>
                      <a:r>
                        <a:rPr lang="en-US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true</a:t>
                      </a:r>
                      <a:r>
                        <a:rPr lang="zh-CN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，如果数组中保存数据已满则返回</a:t>
                      </a:r>
                      <a:r>
                        <a:rPr lang="en-US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false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	 */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boolean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add(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num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if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foot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&lt;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data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length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 	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有空间保存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data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foot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++]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num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 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保存数据，修改脚标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true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 	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保存成功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false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保存失败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/**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	 * </a:t>
                      </a:r>
                      <a:r>
                        <a:rPr lang="zh-CN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取得所有的数组内容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	 * </a:t>
                      </a:r>
                      <a:r>
                        <a:rPr lang="en-US" sz="800" b="1" ker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Consolas"/>
                        </a:rPr>
                        <a:t>@return</a:t>
                      </a:r>
                      <a:r>
                        <a:rPr lang="en-US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zh-CN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数组对象引用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	 */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 getData()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data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0788" marR="30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定义</a:t>
            </a:r>
            <a:r>
              <a:rPr lang="en-US" smtClean="0"/>
              <a:t>Array</a:t>
            </a:r>
            <a:r>
              <a:rPr lang="zh-CN" altLang="en-US" smtClean="0"/>
              <a:t>子类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428742"/>
            <a:ext cx="4500594" cy="3214710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于此时的代码读者需要注意一个问题：客户端（主方法）中进行数组操作时只使用了两个方法：</a:t>
            </a:r>
            <a:r>
              <a:rPr lang="en-US" smtClean="0"/>
              <a:t>add()</a:t>
            </a:r>
            <a:r>
              <a:rPr lang="zh-CN" altLang="en-US" smtClean="0"/>
              <a:t>、</a:t>
            </a:r>
            <a:r>
              <a:rPr lang="en-US" smtClean="0"/>
              <a:t>getData()</a:t>
            </a:r>
            <a:r>
              <a:rPr lang="zh-CN" altLang="en-US" smtClean="0"/>
              <a:t>，而为了保持一致，即便</a:t>
            </a:r>
            <a:r>
              <a:rPr lang="en-US" smtClean="0"/>
              <a:t>Array</a:t>
            </a:r>
            <a:r>
              <a:rPr lang="zh-CN" altLang="en-US" smtClean="0"/>
              <a:t>类定义了其它的子类（排序子类、反转子类），那么也应该使用这两个方法增加和取得数据，类结构</a:t>
            </a:r>
            <a:r>
              <a:rPr lang="zh-CN" altLang="en-US" smtClean="0"/>
              <a:t>如</a:t>
            </a:r>
            <a:r>
              <a:rPr lang="zh-CN" altLang="en-US" smtClean="0"/>
              <a:t>图所</a:t>
            </a:r>
            <a:r>
              <a:rPr lang="zh-CN" altLang="en-US" smtClean="0"/>
              <a:t>示</a:t>
            </a:r>
            <a:endParaRPr lang="zh-CN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1785932"/>
            <a:ext cx="4175125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开发排序类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1643056"/>
          <a:ext cx="8143932" cy="2743200"/>
        </p:xfrm>
        <a:graphic>
          <a:graphicData uri="http://schemas.openxmlformats.org/drawingml/2006/table">
            <a:tbl>
              <a:tblPr/>
              <a:tblGrid>
                <a:gridCol w="8143932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SortArray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extends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Array 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定义排序子类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SortArray(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len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Array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类里面现在没有无参构造方法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super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len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 					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明确调用父类的有参构造，为父类中的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data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属性初始化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/**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	 * </a:t>
                      </a:r>
                      <a:r>
                        <a:rPr lang="zh-CN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因为父类中</a:t>
                      </a: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getData()</a:t>
                      </a:r>
                      <a:r>
                        <a:rPr lang="zh-CN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方法不能满足排序的操作要求，但为了保存这个方法名称，所以进行覆写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	 * </a:t>
                      </a:r>
                      <a:r>
                        <a:rPr lang="zh-CN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在本方法中要使用</a:t>
                      </a: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java.util.Arrays.sort()</a:t>
                      </a:r>
                      <a:r>
                        <a:rPr lang="zh-CN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来实现数组的排序操作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	 * </a:t>
                      </a:r>
                      <a:r>
                        <a:rPr lang="en-US" sz="1200" b="1" ker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Consolas"/>
                        </a:rPr>
                        <a:t>@return</a:t>
                      </a: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zh-CN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排序后的数据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	 */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 getData()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java.util.Arrays.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sort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super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.getData());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排序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super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.getData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返回排序后的数据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开发反转类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428742"/>
          <a:ext cx="8286808" cy="3017520"/>
        </p:xfrm>
        <a:graphic>
          <a:graphicData uri="http://schemas.openxmlformats.org/drawingml/2006/table">
            <a:tbl>
              <a:tblPr/>
              <a:tblGrid>
                <a:gridCol w="8286808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ReverseArray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extends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Array {		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数组反转类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ReverseArray(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len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Array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类里面现在没有无参构造方法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super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len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调用父类有参构造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/**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	 * </a:t>
                      </a:r>
                      <a:r>
                        <a:rPr lang="zh-CN" sz="9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取得反转后的数组数据，在本方法中会将数据进行首尾交换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	 * </a:t>
                      </a:r>
                      <a:r>
                        <a:rPr lang="en-US" sz="900" b="1" ker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Consolas"/>
                        </a:rPr>
                        <a:t>@return</a:t>
                      </a:r>
                      <a:r>
                        <a:rPr lang="en-US" sz="9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zh-CN" sz="9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反转后的数据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	 */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 getData()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center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super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.getData().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length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/ 2;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计算反转次数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head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0;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头部脚标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tail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super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.getData().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length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- 1;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尾部脚标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for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0;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&lt;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center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++) {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反转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temp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super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.getData()[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head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];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数据交换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super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.getData()[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head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]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super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.getData()[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tail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];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super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.getData()[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tail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]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temp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head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++;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tail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--;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super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.getData();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返回反转后的数据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401</Words>
  <PresentationFormat>全屏显示(16:9)</PresentationFormat>
  <Paragraphs>97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李兴华Java培训系列课程</vt:lpstr>
      <vt:lpstr>本章学习目标</vt:lpstr>
      <vt:lpstr>继承案例</vt:lpstr>
      <vt:lpstr>案例分析</vt:lpstr>
      <vt:lpstr>开发数组的父类</vt:lpstr>
      <vt:lpstr>定义Array子类</vt:lpstr>
      <vt:lpstr>开发排序类</vt:lpstr>
      <vt:lpstr>开发反转类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214</cp:revision>
  <dcterms:created xsi:type="dcterms:W3CDTF">2015-01-02T11:02:54Z</dcterms:created>
  <dcterms:modified xsi:type="dcterms:W3CDTF">2017-02-07T12:17:00Z</dcterms:modified>
</cp:coreProperties>
</file>