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73" r:id="rId3"/>
    <p:sldId id="274" r:id="rId4"/>
    <p:sldId id="275" r:id="rId5"/>
    <p:sldId id="276" r:id="rId6"/>
    <p:sldId id="277" r:id="rId7"/>
    <p:sldId id="272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2764" autoAdjust="0"/>
  </p:normalViewPr>
  <p:slideViewPr>
    <p:cSldViewPr>
      <p:cViewPr varScale="1">
        <p:scale>
          <a:sx n="87" d="100"/>
          <a:sy n="87" d="100"/>
        </p:scale>
        <p:origin x="-87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2017/2/7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A2B5-6DC9-4C76-A68B-791856E4AFDC}" type="datetimeFigureOut">
              <a:rPr lang="zh-CN" altLang="en-US" smtClean="0"/>
              <a:pPr/>
              <a:t>2017/2/7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7D0-3C33-4392-8B18-F6D42A276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6起新资料\极限程序员训练营\20160229_极限IT - PPT模版\PPT2016 - yoot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8"/>
            <a:ext cx="9148463" cy="5143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15" y="2125349"/>
            <a:ext cx="5143537" cy="73215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6117" y="2857502"/>
            <a:ext cx="5143568" cy="50006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TK\Desktop\ppt2016-2 - yootk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142876" y="714362"/>
            <a:ext cx="885828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715436" cy="58340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428742"/>
            <a:ext cx="8715436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李兴华</a:t>
            </a:r>
            <a:r>
              <a:rPr lang="en-US" altLang="zh-CN" smtClean="0"/>
              <a:t>Java</a:t>
            </a:r>
            <a:r>
              <a:rPr lang="zh-CN" altLang="en-US" smtClean="0"/>
              <a:t>培训系列课程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final</a:t>
            </a:r>
            <a:r>
              <a:rPr lang="zh-CN" altLang="en-US" smtClean="0"/>
              <a:t>关键字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本章学习目标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掌握继承性的主要作用、实现、使用限制；</a:t>
            </a:r>
            <a:endParaRPr lang="en-US" altLang="zh-CN" dirty="0" smtClean="0"/>
          </a:p>
          <a:p>
            <a:r>
              <a:rPr lang="zh-CN" altLang="en-US" dirty="0" smtClean="0"/>
              <a:t>掌握方法覆写的操作；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en-US" dirty="0" smtClean="0"/>
              <a:t>final</a:t>
            </a:r>
            <a:r>
              <a:rPr lang="zh-CN" altLang="en-US" dirty="0" smtClean="0"/>
              <a:t>关键字的使用；</a:t>
            </a:r>
            <a:endParaRPr lang="en-US" altLang="zh-CN" dirty="0" smtClean="0"/>
          </a:p>
          <a:p>
            <a:r>
              <a:rPr lang="zh-CN" altLang="en-US" dirty="0" smtClean="0"/>
              <a:t>掌握对象多态性的概念以及对象转型的操作；</a:t>
            </a:r>
            <a:endParaRPr lang="en-US" altLang="zh-CN" dirty="0" smtClean="0"/>
          </a:p>
          <a:p>
            <a:r>
              <a:rPr lang="zh-CN" altLang="en-US" dirty="0" smtClean="0"/>
              <a:t>掌握抽象类和接口的定义、使用、常见设计模式；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en-US" dirty="0" smtClean="0"/>
              <a:t>Object</a:t>
            </a:r>
            <a:r>
              <a:rPr lang="zh-CN" altLang="en-US" dirty="0" smtClean="0"/>
              <a:t>类的主要特点及实际应用；</a:t>
            </a:r>
            <a:endParaRPr lang="en-US" altLang="zh-CN" dirty="0" smtClean="0"/>
          </a:p>
          <a:p>
            <a:r>
              <a:rPr lang="zh-CN" altLang="en-US" dirty="0" smtClean="0"/>
              <a:t>掌握匿名内部类的使用；</a:t>
            </a:r>
            <a:endParaRPr lang="en-US" altLang="zh-CN" dirty="0" smtClean="0"/>
          </a:p>
          <a:p>
            <a:r>
              <a:rPr lang="zh-CN" altLang="en-US" dirty="0" smtClean="0"/>
              <a:t>掌握基本数据类型包装类的使用。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final</a:t>
            </a:r>
            <a:r>
              <a:rPr lang="zh-CN" altLang="en-US" smtClean="0"/>
              <a:t>关键字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</a:t>
            </a:r>
            <a:r>
              <a:rPr lang="en-US" smtClean="0"/>
              <a:t>Java</a:t>
            </a:r>
            <a:r>
              <a:rPr lang="zh-CN" altLang="en-US" smtClean="0"/>
              <a:t>之中</a:t>
            </a:r>
            <a:r>
              <a:rPr lang="en-US" smtClean="0"/>
              <a:t>final</a:t>
            </a:r>
            <a:r>
              <a:rPr lang="zh-CN" altLang="en-US" smtClean="0"/>
              <a:t>称为终结器，在</a:t>
            </a:r>
            <a:r>
              <a:rPr lang="en-US" smtClean="0"/>
              <a:t>Java</a:t>
            </a:r>
            <a:r>
              <a:rPr lang="zh-CN" altLang="en-US" smtClean="0"/>
              <a:t>里面可以使用</a:t>
            </a:r>
            <a:r>
              <a:rPr lang="en-US" smtClean="0"/>
              <a:t>final</a:t>
            </a:r>
            <a:r>
              <a:rPr lang="zh-CN" altLang="en-US" smtClean="0"/>
              <a:t>定义类、方法、属性。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smtClean="0"/>
              <a:t>使用</a:t>
            </a:r>
            <a:r>
              <a:rPr lang="en-US" b="1" smtClean="0"/>
              <a:t>final</a:t>
            </a:r>
            <a:r>
              <a:rPr lang="zh-CN" altLang="en-US" b="1" smtClean="0"/>
              <a:t>定义的类不能够再有子类，即：任何类都不能够继承以</a:t>
            </a:r>
            <a:r>
              <a:rPr lang="en-US" b="1" smtClean="0"/>
              <a:t>final</a:t>
            </a:r>
            <a:r>
              <a:rPr lang="zh-CN" altLang="en-US" b="1" smtClean="0"/>
              <a:t>声明的父类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0034" y="1714494"/>
          <a:ext cx="7572428" cy="1071570"/>
        </p:xfrm>
        <a:graphic>
          <a:graphicData uri="http://schemas.openxmlformats.org/drawingml/2006/table">
            <a:tbl>
              <a:tblPr/>
              <a:tblGrid>
                <a:gridCol w="7572428"/>
              </a:tblGrid>
              <a:tr h="10715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u="sng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final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A {		 	</a:t>
                      </a:r>
                      <a:r>
                        <a:rPr lang="en-US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此类不能够有子类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B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extends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6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A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{ 		</a:t>
                      </a:r>
                      <a:r>
                        <a:rPr lang="en-US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错误的继承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使用</a:t>
            </a:r>
            <a:r>
              <a:rPr lang="en-US" b="1" smtClean="0"/>
              <a:t>final</a:t>
            </a:r>
            <a:r>
              <a:rPr lang="zh-CN" altLang="en-US" b="1" smtClean="0"/>
              <a:t>定义的方法不能被子类所覆写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14348" y="1714494"/>
          <a:ext cx="7643866" cy="1280160"/>
        </p:xfrm>
        <a:graphic>
          <a:graphicData uri="http://schemas.openxmlformats.org/drawingml/2006/table">
            <a:tbl>
              <a:tblPr/>
              <a:tblGrid>
                <a:gridCol w="7643866"/>
              </a:tblGrid>
              <a:tr h="10715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A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final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fun() {}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此方法不允许子类覆写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B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extends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A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fun()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{}	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错误：此处不允许覆写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smtClean="0"/>
              <a:t>使用</a:t>
            </a:r>
            <a:r>
              <a:rPr lang="en-US" b="1" smtClean="0"/>
              <a:t>final</a:t>
            </a:r>
            <a:r>
              <a:rPr lang="zh-CN" altLang="en-US" b="1" smtClean="0"/>
              <a:t>定义的变量就成为了常量，常量必须在定义的时候设置好内容，并且不能修改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57224" y="1928808"/>
          <a:ext cx="7315230" cy="1280160"/>
        </p:xfrm>
        <a:graphic>
          <a:graphicData uri="http://schemas.openxmlformats.org/drawingml/2006/table">
            <a:tbl>
              <a:tblPr/>
              <a:tblGrid>
                <a:gridCol w="7315230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A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final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double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GOOD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100.0; 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GOOD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级别就是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100.0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final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fun()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400" i="1" u="sng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GOOD</a:t>
                      </a:r>
                      <a:r>
                        <a:rPr lang="en-US" sz="1400" i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1.1;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错误：不能够修改常量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857224" y="3429006"/>
            <a:ext cx="74295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在定义常量中还有一个更为重要的概念 </a:t>
            </a:r>
            <a:r>
              <a:rPr lang="en-US" altLang="zh-CN" smtClean="0"/>
              <a:t>—— </a:t>
            </a:r>
            <a:r>
              <a:rPr lang="zh-CN" altLang="en-US" smtClean="0"/>
              <a:t>全局常量，所谓的全局常量指的就是利用了“</a:t>
            </a:r>
            <a:r>
              <a:rPr lang="en-US" smtClean="0"/>
              <a:t>public</a:t>
            </a:r>
            <a:r>
              <a:rPr lang="zh-CN" altLang="en-US" smtClean="0"/>
              <a:t>”、“</a:t>
            </a:r>
            <a:r>
              <a:rPr lang="en-US" smtClean="0"/>
              <a:t>static</a:t>
            </a:r>
            <a:r>
              <a:rPr lang="zh-CN" altLang="en-US" smtClean="0"/>
              <a:t>”、“</a:t>
            </a:r>
            <a:r>
              <a:rPr lang="en-US" smtClean="0"/>
              <a:t>final</a:t>
            </a:r>
            <a:r>
              <a:rPr lang="zh-CN" altLang="en-US" smtClean="0"/>
              <a:t>”三个关键字联合定义的常量，例如</a:t>
            </a:r>
            <a:r>
              <a:rPr lang="zh-CN" altLang="en-US" smtClean="0"/>
              <a:t>： </a:t>
            </a:r>
            <a:r>
              <a:rPr lang="en-US" b="1" smtClean="0"/>
              <a:t>public</a:t>
            </a:r>
            <a:r>
              <a:rPr lang="en-US" smtClean="0"/>
              <a:t> </a:t>
            </a:r>
            <a:r>
              <a:rPr lang="en-US" b="1" smtClean="0"/>
              <a:t>static</a:t>
            </a:r>
            <a:r>
              <a:rPr lang="en-US" smtClean="0"/>
              <a:t> </a:t>
            </a:r>
            <a:r>
              <a:rPr lang="en-US" b="1" smtClean="0"/>
              <a:t>final</a:t>
            </a:r>
            <a:r>
              <a:rPr lang="en-US" smtClean="0"/>
              <a:t> String </a:t>
            </a:r>
            <a:r>
              <a:rPr lang="en-US" b="1" i="1" smtClean="0"/>
              <a:t>MSG</a:t>
            </a:r>
            <a:r>
              <a:rPr lang="en-US" smtClean="0"/>
              <a:t> = "YOOTK" ;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OTK\Desktop\jixian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14362"/>
            <a:ext cx="4000528" cy="400052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9061" y="1714494"/>
            <a:ext cx="3517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官方网站：</a:t>
            </a:r>
            <a:r>
              <a:rPr lang="en-US" altLang="zh-CN" sz="2400" b="1" dirty="0" err="1" smtClean="0"/>
              <a:t>www.mldn.cn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9061" y="2457392"/>
            <a:ext cx="4037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面授培训：</a:t>
            </a:r>
            <a:r>
              <a:rPr lang="en-US" altLang="zh-CN" sz="2400" b="1" dirty="0" err="1" smtClean="0"/>
              <a:t>www.mldnjava.cn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59061" y="3243210"/>
            <a:ext cx="398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在线学习：</a:t>
            </a:r>
            <a:r>
              <a:rPr lang="en-US" altLang="zh-CN" sz="2400" b="1" dirty="0" err="1" smtClean="0"/>
              <a:t>www.jixianit.com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69945" y="4000510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</a:t>
            </a:r>
            <a:r>
              <a:rPr lang="en-US" altLang="zh-CN" sz="2400" b="1" dirty="0" err="1" smtClean="0"/>
              <a:t>QQ</a:t>
            </a:r>
            <a:r>
              <a:rPr lang="zh-CN" altLang="en-US" sz="2400" b="1" dirty="0" smtClean="0"/>
              <a:t>群：</a:t>
            </a:r>
            <a:r>
              <a:rPr lang="en-US" altLang="zh-CN" sz="2400" b="1" dirty="0" smtClean="0"/>
              <a:t>498822927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55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免费学习资料扫码下载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892845">
            <a:off x="4092093" y="1274378"/>
            <a:ext cx="489252" cy="22088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1407</TotalTime>
  <Words>256</Words>
  <PresentationFormat>全屏显示(16:9)</PresentationFormat>
  <Paragraphs>38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李兴华Java培训系列课程</vt:lpstr>
      <vt:lpstr>本章学习目标</vt:lpstr>
      <vt:lpstr>final关键字</vt:lpstr>
      <vt:lpstr>使用final定义的类不能够再有子类，即：任何类都不能够继承以final声明的父类</vt:lpstr>
      <vt:lpstr>使用final定义的方法不能被子类所覆写</vt:lpstr>
      <vt:lpstr>使用final定义的变量就成为了常量，常量必须在定义的时候设置好内容，并且不能修改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李兴华</cp:lastModifiedBy>
  <cp:revision>220</cp:revision>
  <dcterms:created xsi:type="dcterms:W3CDTF">2015-01-02T11:02:54Z</dcterms:created>
  <dcterms:modified xsi:type="dcterms:W3CDTF">2017-02-07T12:19:25Z</dcterms:modified>
</cp:coreProperties>
</file>