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多态性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多态是面向对象的最后一个主要特征，也是一个非常重要的特性，掌握了多态性后才可以编写出更加合理的面向对象程序。而多态性在开发之中可以体现在两个</a:t>
            </a:r>
            <a:r>
              <a:rPr lang="zh-CN" altLang="en-US" smtClean="0"/>
              <a:t>方面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方法的多态性：重载与</a:t>
            </a:r>
            <a:r>
              <a:rPr lang="zh-CN" altLang="en-US" smtClean="0"/>
              <a:t>覆</a:t>
            </a:r>
            <a:r>
              <a:rPr lang="zh-CN" altLang="en-US" smtClean="0"/>
              <a:t>写</a:t>
            </a:r>
            <a:endParaRPr lang="en-US" altLang="zh-CN" smtClean="0"/>
          </a:p>
          <a:p>
            <a:pPr lvl="2"/>
            <a:r>
              <a:rPr lang="zh-CN" altLang="en-US" smtClean="0"/>
              <a:t>重载：同一个方法名称，根据不同的参数类型及个数可以完成不同的</a:t>
            </a:r>
            <a:r>
              <a:rPr lang="zh-CN" altLang="en-US" smtClean="0"/>
              <a:t>功能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覆写：同一个方法，根据实例化的子类对象不同，所完成的功能也不同。</a:t>
            </a:r>
            <a:endParaRPr lang="en-US" altLang="zh-CN" smtClean="0"/>
          </a:p>
          <a:p>
            <a:pPr lvl="1"/>
            <a:r>
              <a:rPr lang="zh-CN" altLang="en-US" smtClean="0"/>
              <a:t>对象的多态性：父子类对象的</a:t>
            </a:r>
            <a:r>
              <a:rPr lang="zh-CN" altLang="en-US" smtClean="0"/>
              <a:t>转换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向上转型：子类对象变为父类对象，格式：父类 父类对象</a:t>
            </a:r>
            <a:r>
              <a:rPr lang="en-US" smtClean="0"/>
              <a:t> = </a:t>
            </a:r>
            <a:r>
              <a:rPr lang="zh-CN" altLang="en-US" smtClean="0"/>
              <a:t>子类实例，自动</a:t>
            </a:r>
            <a:r>
              <a:rPr lang="zh-CN" altLang="en-US" smtClean="0"/>
              <a:t>转换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向下转型：父类对象变为子类对象，格式：子类 子类对象</a:t>
            </a:r>
            <a:r>
              <a:rPr lang="en-US" smtClean="0"/>
              <a:t> = (</a:t>
            </a:r>
            <a:r>
              <a:rPr lang="zh-CN" altLang="en-US" smtClean="0"/>
              <a:t>子类</a:t>
            </a:r>
            <a:r>
              <a:rPr lang="en-US" smtClean="0"/>
              <a:t>) </a:t>
            </a:r>
            <a:r>
              <a:rPr lang="zh-CN" altLang="en-US" smtClean="0"/>
              <a:t>父类实例，强制转换；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观察如下的一</a:t>
            </a:r>
            <a:r>
              <a:rPr lang="zh-CN" altLang="en-US" smtClean="0"/>
              <a:t>个</a:t>
            </a:r>
            <a:r>
              <a:rPr lang="zh-CN" altLang="en-US" smtClean="0"/>
              <a:t>程序（普通方法覆写）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15370" cy="2849880"/>
        </p:xfrm>
        <a:graphic>
          <a:graphicData uri="http://schemas.openxmlformats.org/drawingml/2006/table">
            <a:tbl>
              <a:tblPr/>
              <a:tblGrid>
                <a:gridCol w="1460568"/>
                <a:gridCol w="675480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public void print(){}"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此时子类覆写了父类中的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print()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public void print(){}"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B();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实例化的是子类对象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调用被子类覆写过的方法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public void print(){}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对象向上转型（自动完成）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072494" cy="2000264"/>
        </p:xfrm>
        <a:graphic>
          <a:graphicData uri="http://schemas.openxmlformats.org/drawingml/2006/table">
            <a:tbl>
              <a:tblPr/>
              <a:tblGrid>
                <a:gridCol w="1435166"/>
                <a:gridCol w="6637328"/>
              </a:tblGrid>
              <a:tr h="175023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实例化的是子类对象，对象向上转型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调用被子类覆写过的方法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public void print(){}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对象向下转型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714494"/>
          <a:ext cx="7929618" cy="2214578"/>
        </p:xfrm>
        <a:graphic>
          <a:graphicData uri="http://schemas.openxmlformats.org/drawingml/2006/table">
            <a:tbl>
              <a:tblPr/>
              <a:tblGrid>
                <a:gridCol w="1767956"/>
                <a:gridCol w="6161662"/>
              </a:tblGrid>
              <a:tr h="19685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实例化的是子类对象，对象向上转型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(B)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对象需要强制性的向下转型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调用被子类覆写过的方法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public void print(){}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错误的向下转型操作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28" cy="2643207"/>
        </p:xfrm>
        <a:graphic>
          <a:graphicData uri="http://schemas.openxmlformats.org/drawingml/2006/table">
            <a:tbl>
              <a:tblPr/>
              <a:tblGrid>
                <a:gridCol w="1401797"/>
                <a:gridCol w="7170731"/>
              </a:tblGrid>
              <a:tr h="198240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直接实例化子类对象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此时并没有发生子类对象向上转型的操作，所以强制转型会带来安全隐患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(B)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强制向下转型，此处产生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“ClassCastException”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此语句无法执行到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java.lang.ClassCastException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A cannot be cast to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TestDemo.main(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TestDemo.java:29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instanceof 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/>
              <a:t>为了保证转型的顺利进行，在</a:t>
            </a:r>
            <a:r>
              <a:rPr lang="en-US" sz="1600" smtClean="0"/>
              <a:t>Java</a:t>
            </a:r>
            <a:r>
              <a:rPr lang="zh-CN" altLang="en-US" sz="1600" smtClean="0"/>
              <a:t>里面提供有一个关键字：</a:t>
            </a:r>
            <a:r>
              <a:rPr lang="en-US" sz="1600" smtClean="0"/>
              <a:t>instanceof</a:t>
            </a:r>
            <a:r>
              <a:rPr lang="zh-CN" altLang="en-US" sz="1600" smtClean="0"/>
              <a:t>，利用此关键字可以判断出某一个对象是否是指定类的实例，使用格式</a:t>
            </a:r>
            <a:r>
              <a:rPr lang="zh-CN" altLang="en-US" sz="1600" smtClean="0"/>
              <a:t>如下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对象</a:t>
            </a:r>
            <a:r>
              <a:rPr lang="en-US" sz="1600" smtClean="0"/>
              <a:t> instanceof </a:t>
            </a:r>
            <a:r>
              <a:rPr lang="zh-CN" altLang="en-US" sz="1600" smtClean="0"/>
              <a:t>类</a:t>
            </a:r>
            <a:r>
              <a:rPr lang="en-US" sz="1600" smtClean="0"/>
              <a:t>  </a:t>
            </a:r>
            <a:r>
              <a:rPr lang="zh-CN" altLang="en-US" sz="1600" smtClean="0"/>
              <a:t>返回</a:t>
            </a:r>
            <a:r>
              <a:rPr lang="en-US" sz="1600" smtClean="0"/>
              <a:t>boolean</a:t>
            </a:r>
            <a:r>
              <a:rPr lang="zh-CN" altLang="en-US" sz="1600" smtClean="0"/>
              <a:t>型</a:t>
            </a:r>
            <a:endParaRPr lang="zh-CN" altLang="en-US" sz="16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417458"/>
          <a:ext cx="8286808" cy="2011680"/>
        </p:xfrm>
        <a:graphic>
          <a:graphicData uri="http://schemas.openxmlformats.org/drawingml/2006/table">
            <a:tbl>
              <a:tblPr/>
              <a:tblGrid>
                <a:gridCol w="1473268"/>
                <a:gridCol w="6813540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B();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对象向上转型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B);</a:t>
                      </a:r>
                      <a:r>
                        <a:rPr lang="en-US" sz="1200" kern="0"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457</Words>
  <PresentationFormat>全屏显示(16:9)</PresentationFormat>
  <Paragraphs>89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多态性</vt:lpstr>
      <vt:lpstr>范例：观察如下的一个程序（普通方法覆写）</vt:lpstr>
      <vt:lpstr>范例：对象向上转型（自动完成）</vt:lpstr>
      <vt:lpstr>范例：对象向下转型</vt:lpstr>
      <vt:lpstr>范例：错误的向下转型操作</vt:lpstr>
      <vt:lpstr>instanceof 关键字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227</cp:revision>
  <dcterms:created xsi:type="dcterms:W3CDTF">2015-01-02T11:02:54Z</dcterms:created>
  <dcterms:modified xsi:type="dcterms:W3CDTF">2017-02-07T12:29:08Z</dcterms:modified>
</cp:coreProperties>
</file>