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综合案例：宠物商店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为了更好的理解接口的技术概念，下面一起来看一道思考题：</a:t>
            </a:r>
            <a:r>
              <a:rPr lang="zh-CN" altLang="en-US" b="1" smtClean="0"/>
              <a:t>“实现一个宠物商店的模型，一个宠物商店可以保存多个宠物的信息（主要属性为：名字、年龄），可以实现宠物的上架、下架、模糊查询的功能”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设计分析：</a:t>
            </a:r>
            <a:endParaRPr lang="zh-CN" altLang="en-US" smtClean="0"/>
          </a:p>
          <a:p>
            <a:pPr lvl="1"/>
            <a:r>
              <a:rPr lang="zh-CN" altLang="en-US" smtClean="0"/>
              <a:t>本程序之中最为重要的就是宠物标准的定义，因为宠物商店需要这个标准，同样，所有可以进入到宠物商店销售的宠物也都需要实现这个标准，那么根据这个原则就可以</a:t>
            </a:r>
            <a:r>
              <a:rPr lang="zh-CN" altLang="en-US" smtClean="0"/>
              <a:t>给</a:t>
            </a:r>
            <a:r>
              <a:rPr lang="zh-CN" altLang="en-US" smtClean="0"/>
              <a:t>出类</a:t>
            </a:r>
            <a:r>
              <a:rPr lang="zh-CN" altLang="en-US" smtClean="0"/>
              <a:t>图结构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类设计结构图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8"/>
            <a:ext cx="6429420" cy="296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定义出宠物的标准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571618"/>
          <a:ext cx="7458106" cy="2560320"/>
        </p:xfrm>
        <a:graphic>
          <a:graphicData uri="http://schemas.openxmlformats.org/drawingml/2006/table">
            <a:tbl>
              <a:tblPr/>
              <a:tblGrid>
                <a:gridCol w="745810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Pet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定义一个宠物的标准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取得宠物的名字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4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宠物名字信息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getName();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取得宠物的年龄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4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宠物年龄信息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getAge();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定义宠物商店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285866"/>
          <a:ext cx="8215370" cy="335280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PetShop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一个宠物商店要保存有多个宠物信息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Link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pets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Link();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保存的宠物信息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add(Pet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pets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向链表中保存数据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delete(Pet 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pet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pets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.remove(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pet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从链表中删除宠物信息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Link search(String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Link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Link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保存结果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将集合变为对象数组的形式返回，因为集合保存的是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Object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但是真正要查询的数据在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Pet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getName()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方法的返回值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Object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pets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.toArray();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Pet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(Pet)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向下转型找到具体的宠物对象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.getName().contains(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 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查询到了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保存满足条件的结果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244</Words>
  <PresentationFormat>全屏显示(16:9)</PresentationFormat>
  <Paragraphs>57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案例说明</vt:lpstr>
      <vt:lpstr>类设计结构图</vt:lpstr>
      <vt:lpstr>范例：定义出宠物的标准</vt:lpstr>
      <vt:lpstr>范例：定义宠物商店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248</cp:revision>
  <dcterms:created xsi:type="dcterms:W3CDTF">2015-01-02T11:02:54Z</dcterms:created>
  <dcterms:modified xsi:type="dcterms:W3CDTF">2017-02-07T13:18:31Z</dcterms:modified>
</cp:coreProperties>
</file>