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掌握继承性的主要作用、实现、使用限制；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内部类指的是在一个类的内部定义了另外的类结构，利用内部类可以方便的实现私有属性的互相访问，但是内部类是需要明确的使用</a:t>
            </a:r>
            <a:r>
              <a:rPr lang="en-US" smtClean="0"/>
              <a:t>class</a:t>
            </a:r>
            <a:r>
              <a:rPr lang="zh-CN" altLang="en-US" smtClean="0"/>
              <a:t>进行定义的。而匿名内部类的是没有名字的内部类，但是其必须在抽象类或接口基础上才</a:t>
            </a:r>
            <a:r>
              <a:rPr lang="zh-CN" altLang="en-US" smtClean="0"/>
              <a:t>可以</a:t>
            </a:r>
            <a:r>
              <a:rPr lang="zh-CN" altLang="en-US" smtClean="0"/>
              <a:t>定义。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定义匿名内部类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143932" cy="2926080"/>
        </p:xfrm>
        <a:graphic>
          <a:graphicData uri="http://schemas.openxmlformats.org/drawingml/2006/table">
            <a:tbl>
              <a:tblPr/>
              <a:tblGrid>
                <a:gridCol w="1694518"/>
                <a:gridCol w="644941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 {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Message() {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直接实例化接口对象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{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匿名内部类中覆写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print()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 World !"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传递匿名内部类实例化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 World !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195</Words>
  <PresentationFormat>全屏显示(16:9)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匿名内部类</vt:lpstr>
      <vt:lpstr>定义匿名内部类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250</cp:revision>
  <dcterms:created xsi:type="dcterms:W3CDTF">2015-01-02T11:02:54Z</dcterms:created>
  <dcterms:modified xsi:type="dcterms:W3CDTF">2017-02-07T13:29:06Z</dcterms:modified>
</cp:coreProperties>
</file>