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基本数据类型包装类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将字符串变为</a:t>
            </a:r>
            <a:r>
              <a:rPr lang="en-US" smtClean="0"/>
              <a:t>int</a:t>
            </a:r>
            <a:r>
              <a:rPr lang="zh-CN" altLang="en-US" smtClean="0"/>
              <a:t>型数据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286130"/>
            <a:ext cx="8715436" cy="1143008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注意：如果</a:t>
            </a:r>
            <a:r>
              <a:rPr lang="zh-CN" altLang="en-US" smtClean="0"/>
              <a:t>要想将一个字符串数据变为数字，那么必须保证字符串中定义的字符都是数字（如果是小数会包含有小数点“</a:t>
            </a:r>
            <a:r>
              <a:rPr lang="en-US" smtClean="0"/>
              <a:t>.</a:t>
            </a:r>
            <a:r>
              <a:rPr lang="zh-CN" altLang="en-US" smtClean="0"/>
              <a:t>”），如果出现了非数字的字符，那么转换就会出现异常。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146304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"123"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字符串，由数字所组成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将字符串转化为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2);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246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double</a:t>
            </a:r>
            <a:r>
              <a:rPr lang="zh-CN" altLang="en-US" smtClean="0"/>
              <a:t>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1920240"/>
        </p:xfrm>
        <a:graphic>
          <a:graphicData uri="http://schemas.openxmlformats.org/drawingml/2006/table">
            <a:tbl>
              <a:tblPr/>
              <a:tblGrid>
                <a:gridCol w="1600901"/>
                <a:gridCol w="668590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"1.3"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Double.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将字符串转化为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2.6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boolean</a:t>
            </a:r>
            <a:r>
              <a:rPr lang="zh-CN" altLang="en-US" smtClean="0"/>
              <a:t>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438280"/>
        </p:xfrm>
        <a:graphic>
          <a:graphicData uri="http://schemas.openxmlformats.org/drawingml/2006/table">
            <a:tbl>
              <a:tblPr/>
              <a:tblGrid>
                <a:gridCol w="1401802"/>
                <a:gridCol w="7170758"/>
              </a:tblGrid>
              <a:tr h="225540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"true"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Boolean.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parseBoolean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将字符串转化为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满足条件！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不满足条件！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4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**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满足条件！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为了方便用户的开发，专门给出了一组包装类，来包装八种基本数据类型：</a:t>
            </a:r>
            <a:r>
              <a:rPr lang="en-US" b="1" smtClean="0"/>
              <a:t>byte</a:t>
            </a:r>
            <a:r>
              <a:rPr lang="zh-CN" altLang="en-US" b="1" smtClean="0"/>
              <a:t>（</a:t>
            </a:r>
            <a:r>
              <a:rPr lang="en-US" b="1" smtClean="0"/>
              <a:t>Byte</a:t>
            </a:r>
            <a:r>
              <a:rPr lang="zh-CN" altLang="en-US" b="1" smtClean="0"/>
              <a:t>）、</a:t>
            </a:r>
            <a:r>
              <a:rPr lang="en-US" b="1" smtClean="0"/>
              <a:t>short</a:t>
            </a:r>
            <a:r>
              <a:rPr lang="zh-CN" altLang="en-US" b="1" smtClean="0"/>
              <a:t>（</a:t>
            </a:r>
            <a:r>
              <a:rPr lang="en-US" b="1" smtClean="0"/>
              <a:t>Short</a:t>
            </a:r>
            <a:r>
              <a:rPr lang="zh-CN" altLang="en-US" b="1" smtClean="0"/>
              <a:t>）、</a:t>
            </a:r>
            <a:r>
              <a:rPr lang="en-US" b="1" smtClean="0"/>
              <a:t>int</a:t>
            </a:r>
            <a:r>
              <a:rPr lang="zh-CN" altLang="en-US" b="1" smtClean="0"/>
              <a:t>（</a:t>
            </a:r>
            <a:r>
              <a:rPr lang="en-US" b="1" smtClean="0"/>
              <a:t>Integer</a:t>
            </a:r>
            <a:r>
              <a:rPr lang="zh-CN" altLang="en-US" b="1" smtClean="0"/>
              <a:t>）、</a:t>
            </a:r>
            <a:r>
              <a:rPr lang="en-US" b="1" smtClean="0"/>
              <a:t>long</a:t>
            </a:r>
            <a:r>
              <a:rPr lang="zh-CN" altLang="en-US" b="1" smtClean="0"/>
              <a:t>（</a:t>
            </a:r>
            <a:r>
              <a:rPr lang="en-US" b="1" smtClean="0"/>
              <a:t>Long</a:t>
            </a:r>
            <a:r>
              <a:rPr lang="zh-CN" altLang="en-US" b="1" smtClean="0"/>
              <a:t>）、</a:t>
            </a:r>
            <a:r>
              <a:rPr lang="en-US" b="1" smtClean="0"/>
              <a:t>float</a:t>
            </a:r>
            <a:r>
              <a:rPr lang="zh-CN" altLang="en-US" b="1" smtClean="0"/>
              <a:t>（</a:t>
            </a:r>
            <a:r>
              <a:rPr lang="en-US" b="1" smtClean="0"/>
              <a:t>Float</a:t>
            </a:r>
            <a:r>
              <a:rPr lang="zh-CN" altLang="en-US" b="1" smtClean="0"/>
              <a:t>）、</a:t>
            </a:r>
            <a:r>
              <a:rPr lang="en-US" b="1" smtClean="0"/>
              <a:t>double</a:t>
            </a:r>
            <a:r>
              <a:rPr lang="zh-CN" altLang="en-US" b="1" smtClean="0"/>
              <a:t>（</a:t>
            </a:r>
            <a:r>
              <a:rPr lang="en-US" b="1" smtClean="0"/>
              <a:t>Double</a:t>
            </a:r>
            <a:r>
              <a:rPr lang="zh-CN" altLang="en-US" b="1" smtClean="0"/>
              <a:t>）、</a:t>
            </a:r>
            <a:r>
              <a:rPr lang="en-US" b="1" smtClean="0"/>
              <a:t>char</a:t>
            </a:r>
            <a:r>
              <a:rPr lang="zh-CN" altLang="en-US" b="1" smtClean="0"/>
              <a:t>（</a:t>
            </a:r>
            <a:r>
              <a:rPr lang="en-US" b="1" smtClean="0"/>
              <a:t>Character</a:t>
            </a:r>
            <a:r>
              <a:rPr lang="zh-CN" altLang="en-US" b="1" smtClean="0"/>
              <a:t>）、</a:t>
            </a:r>
            <a:r>
              <a:rPr lang="en-US" b="1" smtClean="0"/>
              <a:t>boolean</a:t>
            </a:r>
            <a:r>
              <a:rPr lang="zh-CN" altLang="en-US" b="1" smtClean="0"/>
              <a:t>（</a:t>
            </a:r>
            <a:r>
              <a:rPr lang="en-US" b="1" smtClean="0"/>
              <a:t>Boolean</a:t>
            </a:r>
            <a:r>
              <a:rPr lang="zh-CN" altLang="en-US" b="1" smtClean="0"/>
              <a:t>）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但是</a:t>
            </a:r>
            <a:r>
              <a:rPr lang="zh-CN" altLang="en-US" smtClean="0"/>
              <a:t>以上给出的包装类又分为两种子类型：</a:t>
            </a:r>
          </a:p>
          <a:p>
            <a:pPr lvl="1"/>
            <a:r>
              <a:rPr lang="zh-CN" altLang="en-US" b="1" smtClean="0"/>
              <a:t>对象</a:t>
            </a:r>
            <a:r>
              <a:rPr lang="zh-CN" altLang="en-US" b="1" smtClean="0"/>
              <a:t>型包装类（</a:t>
            </a:r>
            <a:r>
              <a:rPr lang="en-US" b="1" smtClean="0"/>
              <a:t>Object</a:t>
            </a:r>
            <a:r>
              <a:rPr lang="zh-CN" altLang="en-US" b="1" smtClean="0"/>
              <a:t>直接子类）：</a:t>
            </a:r>
            <a:r>
              <a:rPr lang="en-US" smtClean="0"/>
              <a:t>Character</a:t>
            </a:r>
            <a:r>
              <a:rPr lang="zh-CN" altLang="en-US" smtClean="0"/>
              <a:t>、</a:t>
            </a:r>
            <a:r>
              <a:rPr lang="en-US" smtClean="0"/>
              <a:t>Boolean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b="1" smtClean="0"/>
              <a:t>数值</a:t>
            </a:r>
            <a:r>
              <a:rPr lang="zh-CN" altLang="en-US" b="1" smtClean="0"/>
              <a:t>型包装类（</a:t>
            </a:r>
            <a:r>
              <a:rPr lang="en-US" b="1" smtClean="0"/>
              <a:t>Number</a:t>
            </a:r>
            <a:r>
              <a:rPr lang="zh-CN" altLang="en-US" b="1" smtClean="0"/>
              <a:t>直接子类）：</a:t>
            </a:r>
            <a:r>
              <a:rPr lang="en-US" smtClean="0"/>
              <a:t>Byte</a:t>
            </a:r>
            <a:r>
              <a:rPr lang="zh-CN" altLang="en-US" smtClean="0"/>
              <a:t>、</a:t>
            </a:r>
            <a:r>
              <a:rPr lang="en-US" smtClean="0"/>
              <a:t>Short</a:t>
            </a:r>
            <a:r>
              <a:rPr lang="zh-CN" altLang="en-US" smtClean="0"/>
              <a:t>、</a:t>
            </a:r>
            <a:r>
              <a:rPr lang="en-US" smtClean="0"/>
              <a:t>Integer</a:t>
            </a:r>
            <a:r>
              <a:rPr lang="zh-CN" altLang="en-US" smtClean="0"/>
              <a:t>、</a:t>
            </a:r>
            <a:r>
              <a:rPr lang="en-US" smtClean="0"/>
              <a:t>Float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、</a:t>
            </a:r>
            <a:r>
              <a:rPr lang="en-US" smtClean="0"/>
              <a:t>Long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en-US" smtClean="0"/>
              <a:t>Number</a:t>
            </a:r>
            <a:r>
              <a:rPr lang="zh-CN" altLang="en-US" smtClean="0"/>
              <a:t>是一个抽象类，里面一共定义了六个操作方法：</a:t>
            </a:r>
            <a:r>
              <a:rPr lang="en-US" smtClean="0"/>
              <a:t>intValue()</a:t>
            </a:r>
            <a:r>
              <a:rPr lang="zh-CN" altLang="en-US" smtClean="0"/>
              <a:t>、</a:t>
            </a:r>
            <a:r>
              <a:rPr lang="en-US" smtClean="0"/>
              <a:t>doubleValue()</a:t>
            </a:r>
            <a:r>
              <a:rPr lang="zh-CN" altLang="en-US" smtClean="0"/>
              <a:t>、</a:t>
            </a:r>
            <a:r>
              <a:rPr lang="en-US" smtClean="0"/>
              <a:t>floatValue()</a:t>
            </a:r>
            <a:r>
              <a:rPr lang="zh-CN" altLang="en-US" smtClean="0"/>
              <a:t>、</a:t>
            </a:r>
            <a:r>
              <a:rPr lang="en-US" smtClean="0"/>
              <a:t>byteValue()</a:t>
            </a:r>
            <a:r>
              <a:rPr lang="zh-CN" altLang="en-US" smtClean="0"/>
              <a:t>、</a:t>
            </a:r>
            <a:r>
              <a:rPr lang="en-US" smtClean="0"/>
              <a:t>shortValue()</a:t>
            </a:r>
            <a:r>
              <a:rPr lang="zh-CN" altLang="en-US" smtClean="0"/>
              <a:t>、</a:t>
            </a:r>
            <a:r>
              <a:rPr lang="en-US" smtClean="0"/>
              <a:t>longValue()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装箱与拆箱操作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现在已经存在有基本数据类型与包装类类，那么这两种类型间的转换就通过以下方式</a:t>
            </a:r>
            <a:r>
              <a:rPr lang="zh-CN" altLang="en-US" smtClean="0"/>
              <a:t>定义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装箱操作：</a:t>
            </a:r>
            <a:r>
              <a:rPr lang="zh-CN" altLang="en-US" smtClean="0"/>
              <a:t>将基本数据类型变为包装类的</a:t>
            </a:r>
            <a:r>
              <a:rPr lang="zh-CN" altLang="en-US" smtClean="0"/>
              <a:t>形式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每个包装类的构造方法都可以接收各自数据类型的变量；</a:t>
            </a:r>
            <a:endParaRPr lang="en-US" altLang="zh-CN" smtClean="0"/>
          </a:p>
          <a:p>
            <a:pPr lvl="1"/>
            <a:r>
              <a:rPr lang="zh-CN" altLang="en-US" b="1" smtClean="0"/>
              <a:t>拆箱操作：</a:t>
            </a:r>
            <a:r>
              <a:rPr lang="zh-CN" altLang="en-US" smtClean="0"/>
              <a:t>从包装类之中取出被包装的</a:t>
            </a:r>
            <a:r>
              <a:rPr lang="zh-CN" altLang="en-US" smtClean="0"/>
              <a:t>数据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利用从</a:t>
            </a:r>
            <a:r>
              <a:rPr lang="en-US" smtClean="0"/>
              <a:t>Number</a:t>
            </a:r>
            <a:r>
              <a:rPr lang="zh-CN" altLang="en-US" smtClean="0"/>
              <a:t>类中继承而来的一系列：</a:t>
            </a:r>
            <a:r>
              <a:rPr lang="en-US" smtClean="0"/>
              <a:t>xxxValue()</a:t>
            </a:r>
            <a:r>
              <a:rPr lang="zh-CN" altLang="en-US" smtClean="0"/>
              <a:t>方法完成。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int</a:t>
            </a:r>
            <a:r>
              <a:rPr lang="zh-CN" altLang="en-US" smtClean="0"/>
              <a:t>和</a:t>
            </a:r>
            <a:r>
              <a:rPr lang="en-US" smtClean="0"/>
              <a:t>Integer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1706880"/>
        </p:xfrm>
        <a:graphic>
          <a:graphicData uri="http://schemas.openxmlformats.org/drawingml/2006/table">
            <a:tbl>
              <a:tblPr/>
              <a:tblGrid>
                <a:gridCol w="1600900"/>
                <a:gridCol w="66859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Integer(10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将基本数据类型装箱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.intValue();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将基本数据类型拆箱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2);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double</a:t>
            </a:r>
            <a:r>
              <a:rPr lang="zh-CN" altLang="en-US" smtClean="0"/>
              <a:t>和</a:t>
            </a:r>
            <a:r>
              <a:rPr lang="en-US" smtClean="0"/>
              <a:t>Double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15370" cy="195072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19288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Double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Double(10.2);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将基本数据类型装箱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.doubleValue();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将基本数据类型拆箱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2);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boolean</a:t>
            </a:r>
            <a:r>
              <a:rPr lang="zh-CN" altLang="en-US" smtClean="0"/>
              <a:t>和</a:t>
            </a:r>
            <a:r>
              <a:rPr lang="en-US" smtClean="0"/>
              <a:t>Boolean</a:t>
            </a:r>
            <a:r>
              <a:rPr lang="zh-CN" altLang="en-US" smtClean="0"/>
              <a:t>（不是</a:t>
            </a:r>
            <a:r>
              <a:rPr lang="en-US" smtClean="0"/>
              <a:t>Number</a:t>
            </a:r>
            <a:r>
              <a:rPr lang="zh-CN" altLang="en-US" smtClean="0"/>
              <a:t>子类）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714494"/>
          <a:ext cx="8358246" cy="1857388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165101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Boolean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Boolean(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将基本数据类型装箱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.booleanValue(); 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将基本数据类型拆箱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63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观察自动装箱与自动拆箱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653242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243988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10;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自动拆箱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包装类直接进行数学计算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包装类直接进行数学计算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使用包装类最多的情况实际上是它的数据类型转换功能上，在包装类里面提供有将</a:t>
            </a:r>
            <a:r>
              <a:rPr lang="en-US" smtClean="0"/>
              <a:t>String</a:t>
            </a:r>
            <a:r>
              <a:rPr lang="zh-CN" altLang="en-US" smtClean="0"/>
              <a:t>型数据变为基本数据类型的方法，使用</a:t>
            </a:r>
            <a:r>
              <a:rPr lang="en-US" smtClean="0"/>
              <a:t>Integer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、</a:t>
            </a:r>
            <a:r>
              <a:rPr lang="en-US" smtClean="0"/>
              <a:t>Boolean</a:t>
            </a:r>
            <a:r>
              <a:rPr lang="zh-CN" altLang="en-US" smtClean="0"/>
              <a:t>几个常用类做</a:t>
            </a:r>
            <a:r>
              <a:rPr lang="zh-CN" altLang="en-US" smtClean="0"/>
              <a:t>说明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Integer</a:t>
            </a:r>
            <a:r>
              <a:rPr lang="zh-CN" altLang="en-US" b="1" smtClean="0"/>
              <a:t>类：</a:t>
            </a:r>
            <a:r>
              <a:rPr lang="en-US" b="1" smtClean="0"/>
              <a:t>public static int parseInt(String s</a:t>
            </a:r>
            <a:r>
              <a:rPr lang="en-US" b="1" smtClean="0"/>
              <a:t>)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lvl="1"/>
            <a:r>
              <a:rPr lang="en-US" b="1" smtClean="0"/>
              <a:t>Double</a:t>
            </a:r>
            <a:r>
              <a:rPr lang="zh-CN" altLang="en-US" b="1" smtClean="0"/>
              <a:t>类：</a:t>
            </a:r>
            <a:r>
              <a:rPr lang="en-US" b="1" smtClean="0"/>
              <a:t>public static double parseDouble(String s</a:t>
            </a:r>
            <a:r>
              <a:rPr lang="en-US" b="1" smtClean="0"/>
              <a:t>)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lvl="1"/>
            <a:r>
              <a:rPr lang="en-US" b="1" smtClean="0"/>
              <a:t>Boolean</a:t>
            </a:r>
            <a:r>
              <a:rPr lang="zh-CN" altLang="en-US" b="1" smtClean="0"/>
              <a:t>类：</a:t>
            </a:r>
            <a:r>
              <a:rPr lang="en-US" b="1" smtClean="0"/>
              <a:t>public static boolean parseBoolean(String s)</a:t>
            </a:r>
            <a:r>
              <a:rPr lang="zh-CN" altLang="en-US" b="1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569</Words>
  <PresentationFormat>全屏显示(16:9)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李兴华Java培训系列课程</vt:lpstr>
      <vt:lpstr>本章学习目标</vt:lpstr>
      <vt:lpstr>包装类</vt:lpstr>
      <vt:lpstr>装箱与拆箱操作</vt:lpstr>
      <vt:lpstr>范例：使用int和Integer</vt:lpstr>
      <vt:lpstr>范例：使用double和Double</vt:lpstr>
      <vt:lpstr>范例：使用boolean和Boolean（不是Number子类）</vt:lpstr>
      <vt:lpstr>范例：观察自动装箱与自动拆箱</vt:lpstr>
      <vt:lpstr>数据类型转换</vt:lpstr>
      <vt:lpstr>范例：将字符串变为int型数据</vt:lpstr>
      <vt:lpstr>范例：观察double转换</vt:lpstr>
      <vt:lpstr>范例：观察boolean转换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257</cp:revision>
  <dcterms:created xsi:type="dcterms:W3CDTF">2015-01-02T11:02:54Z</dcterms:created>
  <dcterms:modified xsi:type="dcterms:W3CDTF">2017-02-07T13:38:28Z</dcterms:modified>
</cp:coreProperties>
</file>