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包的定义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掌握包的定义及使用；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Java</a:t>
            </a:r>
            <a:r>
              <a:rPr lang="zh-CN" altLang="en-US" smtClean="0"/>
              <a:t>中的常用系统包；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jar</a:t>
            </a:r>
            <a:r>
              <a:rPr lang="zh-CN" altLang="en-US" smtClean="0"/>
              <a:t>命令的使用；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中的四种访问限；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语言的命名规范；</a:t>
            </a:r>
            <a:endParaRPr lang="en-US" altLang="zh-CN" smtClean="0"/>
          </a:p>
          <a:p>
            <a:r>
              <a:rPr lang="zh-CN" altLang="en-US" smtClean="0"/>
              <a:t>掌握单例设计模式与多例设计模式的定义结构。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程序之中的包，主要的目的是可以将不同功能的文件进行分割。在之前的代码开发之中，所有编译后的</a:t>
            </a:r>
            <a:r>
              <a:rPr lang="en-US" smtClean="0"/>
              <a:t>*.class</a:t>
            </a:r>
            <a:r>
              <a:rPr lang="zh-CN" altLang="en-US" smtClean="0"/>
              <a:t>文件都保存在了同一个目录之中，这样一来就会带来一个问题：如果出现了同名文件，那么就会发生文件的覆盖问题，因为在同一个目录之中不允许有重名文件。而要想解决同名文件冲突的问题，就必须设置不同的目录，因为在不同的目录下可以有重名文件，所谓的包实际上指的就是文件夹。在</a:t>
            </a:r>
            <a:r>
              <a:rPr lang="en-US" smtClean="0"/>
              <a:t>Java</a:t>
            </a:r>
            <a:r>
              <a:rPr lang="zh-CN" altLang="en-US" smtClean="0"/>
              <a:t>之中使用</a:t>
            </a:r>
            <a:r>
              <a:rPr lang="en-US" smtClean="0"/>
              <a:t>package</a:t>
            </a:r>
            <a:r>
              <a:rPr lang="zh-CN" altLang="en-US" smtClean="0"/>
              <a:t>关键字来定义包，此语句必须写在</a:t>
            </a:r>
            <a:r>
              <a:rPr lang="en-US" smtClean="0"/>
              <a:t>*.java</a:t>
            </a:r>
            <a:r>
              <a:rPr lang="zh-CN" altLang="en-US" smtClean="0"/>
              <a:t>文件的首行。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571750"/>
            <a:ext cx="8715436" cy="207170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mtClean="0"/>
              <a:t>此时的程序代码功能就是在屏幕上输出一个字符串信息，但是唯一的区别是将</a:t>
            </a:r>
            <a:r>
              <a:rPr lang="en-US" smtClean="0"/>
              <a:t>Hello</a:t>
            </a:r>
            <a:r>
              <a:rPr lang="zh-CN" altLang="en-US" smtClean="0"/>
              <a:t>程序类定义在了一个“</a:t>
            </a:r>
            <a:r>
              <a:rPr lang="en-US" smtClean="0"/>
              <a:t>com.yootk.demo</a:t>
            </a:r>
            <a:r>
              <a:rPr lang="zh-CN" altLang="en-US" smtClean="0"/>
              <a:t>”的包中（在定义包的时候出现了“</a:t>
            </a:r>
            <a:r>
              <a:rPr lang="en-US" smtClean="0"/>
              <a:t>.</a:t>
            </a:r>
            <a:r>
              <a:rPr lang="zh-CN" altLang="en-US" smtClean="0"/>
              <a:t>”，那么就表示子目录）。</a:t>
            </a:r>
            <a:endParaRPr lang="en-US" altLang="zh-CN" smtClean="0"/>
          </a:p>
          <a:p>
            <a:r>
              <a:rPr lang="zh-CN" altLang="en-US" smtClean="0"/>
              <a:t>当程序中出现包的定义之后，如果在编译程序时，就必须使生成的</a:t>
            </a:r>
            <a:r>
              <a:rPr lang="en-US" smtClean="0"/>
              <a:t>Hello.class</a:t>
            </a:r>
            <a:r>
              <a:rPr lang="zh-CN" altLang="en-US" smtClean="0"/>
              <a:t>保存在指定的目录下（此时应该保存在</a:t>
            </a:r>
            <a:r>
              <a:rPr lang="en-US" smtClean="0"/>
              <a:t>com\yootk\demo</a:t>
            </a:r>
            <a:r>
              <a:rPr lang="zh-CN" altLang="en-US" smtClean="0"/>
              <a:t>目录下，与包名称结构相同），在</a:t>
            </a:r>
            <a:r>
              <a:rPr lang="en-US" smtClean="0"/>
              <a:t>JDK</a:t>
            </a:r>
            <a:r>
              <a:rPr lang="zh-CN" altLang="en-US" smtClean="0"/>
              <a:t>中提供了自动的打包编译指令：</a:t>
            </a:r>
            <a:r>
              <a:rPr lang="en-US" smtClean="0"/>
              <a:t>javac -d . Hello.java</a:t>
            </a:r>
          </a:p>
          <a:p>
            <a:pPr lvl="1"/>
            <a:r>
              <a:rPr lang="zh-CN" altLang="en-US" b="1" smtClean="0"/>
              <a:t>“</a:t>
            </a:r>
            <a:r>
              <a:rPr lang="en-US" b="1" smtClean="0"/>
              <a:t>-d</a:t>
            </a:r>
            <a:r>
              <a:rPr lang="zh-CN" altLang="en-US" b="1" smtClean="0"/>
              <a:t>”：</a:t>
            </a:r>
            <a:r>
              <a:rPr lang="zh-CN" altLang="en-US" smtClean="0"/>
              <a:t>生成目录，根据</a:t>
            </a:r>
            <a:r>
              <a:rPr lang="en-US" smtClean="0"/>
              <a:t>package</a:t>
            </a:r>
            <a:r>
              <a:rPr lang="zh-CN" altLang="en-US" smtClean="0"/>
              <a:t>的定义生成；</a:t>
            </a:r>
            <a:endParaRPr lang="en-US" altLang="zh-CN" smtClean="0"/>
          </a:p>
          <a:p>
            <a:pPr lvl="1"/>
            <a:r>
              <a:rPr lang="zh-CN" altLang="en-US" b="1" smtClean="0"/>
              <a:t>“</a:t>
            </a:r>
            <a:r>
              <a:rPr lang="en-US" b="1" smtClean="0"/>
              <a:t>.</a:t>
            </a:r>
            <a:r>
              <a:rPr lang="zh-CN" altLang="en-US" b="1" smtClean="0"/>
              <a:t>”：</a:t>
            </a:r>
            <a:r>
              <a:rPr lang="zh-CN" altLang="en-US" smtClean="0"/>
              <a:t>设置保存的路径，如果为“</a:t>
            </a:r>
            <a:r>
              <a:rPr lang="en-US" smtClean="0"/>
              <a:t>.</a:t>
            </a:r>
            <a:r>
              <a:rPr lang="zh-CN" altLang="en-US" smtClean="0"/>
              <a:t>”表示在当前所在路径下生成；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596" y="1428742"/>
          <a:ext cx="8429684" cy="109728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 ;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定义程序所在包，此语句必须放在首行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Hello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 World !"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379</Words>
  <PresentationFormat>全屏显示(16:9)</PresentationFormat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包的定义</vt:lpstr>
      <vt:lpstr>范例：定义包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206</cp:revision>
  <dcterms:created xsi:type="dcterms:W3CDTF">2015-01-02T11:02:54Z</dcterms:created>
  <dcterms:modified xsi:type="dcterms:W3CDTF">2017-02-07T13:44:40Z</dcterms:modified>
</cp:coreProperties>
</file>