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2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包的导入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掌握包的定义及使用；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Java</a:t>
            </a:r>
            <a:r>
              <a:rPr lang="zh-CN" altLang="en-US" smtClean="0"/>
              <a:t>中的常用系统包；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jar</a:t>
            </a:r>
            <a:r>
              <a:rPr lang="zh-CN" altLang="en-US" smtClean="0"/>
              <a:t>命令的使用；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中的四种访问限；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语言的命名规范；</a:t>
            </a:r>
            <a:endParaRPr lang="en-US" altLang="zh-CN" smtClean="0"/>
          </a:p>
          <a:p>
            <a:r>
              <a:rPr lang="zh-CN" altLang="en-US" smtClean="0"/>
              <a:t>掌握单例设计模式与多例设计模式的定义结构。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包的导入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使用包可以将一个完整的程序拆分为不同的文件进行分别保存，这样就会造成一个问题，不同包之间有可能要进行互相访问，那么此时就需要使用包的导入（</a:t>
            </a:r>
            <a:r>
              <a:rPr lang="en-US" smtClean="0"/>
              <a:t>import</a:t>
            </a:r>
            <a:r>
              <a:rPr lang="zh-CN" altLang="en-US" smtClean="0"/>
              <a:t>语句）操作。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包的导入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286776" cy="1097280"/>
        </p:xfrm>
        <a:graphic>
          <a:graphicData uri="http://schemas.openxmlformats.org/drawingml/2006/table">
            <a:tbl>
              <a:tblPr/>
              <a:tblGrid>
                <a:gridCol w="8286776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com.yootk.util;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 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Message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print()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"Hello World !"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8596" y="2928940"/>
          <a:ext cx="8286776" cy="1508760"/>
        </p:xfrm>
        <a:graphic>
          <a:graphicData uri="http://schemas.openxmlformats.org/drawingml/2006/table">
            <a:tbl>
              <a:tblPr/>
              <a:tblGrid>
                <a:gridCol w="1600894"/>
                <a:gridCol w="6685882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com.yootk.test;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com.yootk.util.Message;	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导入所需要的类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TestMessage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Message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Message();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Hello World !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关于</a:t>
            </a:r>
            <a:r>
              <a:rPr lang="en-US" b="1" smtClean="0"/>
              <a:t>public class</a:t>
            </a:r>
            <a:r>
              <a:rPr lang="zh-CN" altLang="en-US" b="1" smtClean="0"/>
              <a:t>与</a:t>
            </a:r>
            <a:r>
              <a:rPr lang="en-US" b="1" smtClean="0"/>
              <a:t>class</a:t>
            </a:r>
            <a:r>
              <a:rPr lang="zh-CN" altLang="en-US" b="1" smtClean="0"/>
              <a:t>声明类的区别。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public class</a:t>
            </a:r>
            <a:r>
              <a:rPr lang="zh-CN" altLang="en-US" smtClean="0"/>
              <a:t>：文件名称必须与类名称保持一致，在一个</a:t>
            </a:r>
            <a:r>
              <a:rPr lang="en-US" smtClean="0"/>
              <a:t>*.java</a:t>
            </a:r>
            <a:r>
              <a:rPr lang="zh-CN" altLang="en-US" smtClean="0"/>
              <a:t>文件里面只能够有一个</a:t>
            </a:r>
            <a:r>
              <a:rPr lang="en-US" smtClean="0"/>
              <a:t>public class</a:t>
            </a:r>
            <a:r>
              <a:rPr lang="zh-CN" altLang="en-US" smtClean="0"/>
              <a:t>声明，如果一个类需要被不同的包所访问，那么一定要定义为</a:t>
            </a:r>
            <a:r>
              <a:rPr lang="en-US" smtClean="0"/>
              <a:t>public </a:t>
            </a:r>
            <a:r>
              <a:rPr lang="en-US" smtClean="0"/>
              <a:t>class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smtClean="0"/>
              <a:t>class</a:t>
            </a:r>
            <a:r>
              <a:rPr lang="zh-CN" altLang="en-US" smtClean="0"/>
              <a:t>：文件名称可以与类名称不一致，并且一个</a:t>
            </a:r>
            <a:r>
              <a:rPr lang="en-US" smtClean="0"/>
              <a:t>*.java</a:t>
            </a:r>
            <a:r>
              <a:rPr lang="zh-CN" altLang="en-US" smtClean="0"/>
              <a:t>文件里面可以有多个</a:t>
            </a:r>
            <a:r>
              <a:rPr lang="en-US" smtClean="0"/>
              <a:t>class</a:t>
            </a:r>
            <a:r>
              <a:rPr lang="zh-CN" altLang="en-US" smtClean="0"/>
              <a:t>定义，编译后会形成多个</a:t>
            </a:r>
            <a:r>
              <a:rPr lang="en-US" smtClean="0"/>
              <a:t>*.class</a:t>
            </a:r>
            <a:r>
              <a:rPr lang="zh-CN" altLang="en-US" smtClean="0"/>
              <a:t>文件，如果一个类使用的是</a:t>
            </a:r>
            <a:r>
              <a:rPr lang="en-US" smtClean="0"/>
              <a:t>class</a:t>
            </a:r>
            <a:r>
              <a:rPr lang="zh-CN" altLang="en-US" smtClean="0"/>
              <a:t>定义，那么表示这个类只能够被本包所访问。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导入一个包中的多个类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如果说现在要在一个类中导入同一个包中许多类的时候，则这样每次都重复编写“</a:t>
            </a:r>
            <a:r>
              <a:rPr lang="en-US" smtClean="0"/>
              <a:t>import </a:t>
            </a:r>
            <a:r>
              <a:rPr lang="zh-CN" altLang="en-US" smtClean="0"/>
              <a:t>包</a:t>
            </a:r>
            <a:r>
              <a:rPr lang="en-US" smtClean="0"/>
              <a:t>.</a:t>
            </a:r>
            <a:r>
              <a:rPr lang="zh-CN" altLang="en-US" smtClean="0"/>
              <a:t>类”语句会很麻烦，所以可以使用“包</a:t>
            </a:r>
            <a:r>
              <a:rPr lang="en-US" smtClean="0"/>
              <a:t>.*</a:t>
            </a:r>
            <a:r>
              <a:rPr lang="zh-CN" altLang="en-US" smtClean="0"/>
              <a:t>”的方式来代替一个包中多个类的导入操作。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714626"/>
          <a:ext cx="8143932" cy="1463040"/>
        </p:xfrm>
        <a:graphic>
          <a:graphicData uri="http://schemas.openxmlformats.org/drawingml/2006/table">
            <a:tbl>
              <a:tblPr/>
              <a:tblGrid>
                <a:gridCol w="8143932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com.yootk.test;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com.yootk.util.*; 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自动导入指定包中所需要的类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TestMessage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Message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Message();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.print();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356</Words>
  <PresentationFormat>全屏显示(16:9)</PresentationFormat>
  <Paragraphs>46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李兴华Java培训系列课程</vt:lpstr>
      <vt:lpstr>本章学习目标</vt:lpstr>
      <vt:lpstr>包的导入</vt:lpstr>
      <vt:lpstr>包的导入</vt:lpstr>
      <vt:lpstr>关于public class与class声明类的区别。</vt:lpstr>
      <vt:lpstr>范例：导入一个包中的多个类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209</cp:revision>
  <dcterms:created xsi:type="dcterms:W3CDTF">2015-01-02T11:02:54Z</dcterms:created>
  <dcterms:modified xsi:type="dcterms:W3CDTF">2017-02-07T13:47:12Z</dcterms:modified>
</cp:coreProperties>
</file>