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73" r:id="rId3"/>
    <p:sldId id="274" r:id="rId4"/>
    <p:sldId id="272" r:id="rId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系统常见包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掌握包的定义及使用；</a:t>
            </a:r>
            <a:endParaRPr lang="en-US" altLang="zh-CN" smtClean="0"/>
          </a:p>
          <a:p>
            <a:r>
              <a:rPr lang="zh-CN" altLang="en-US" smtClean="0"/>
              <a:t>了解</a:t>
            </a:r>
            <a:r>
              <a:rPr lang="en-US" smtClean="0"/>
              <a:t>Java</a:t>
            </a:r>
            <a:r>
              <a:rPr lang="zh-CN" altLang="en-US" smtClean="0"/>
              <a:t>中的常用系统包；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jar</a:t>
            </a:r>
            <a:r>
              <a:rPr lang="zh-CN" altLang="en-US" smtClean="0"/>
              <a:t>命令的使用；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Java</a:t>
            </a:r>
            <a:r>
              <a:rPr lang="zh-CN" altLang="en-US" smtClean="0"/>
              <a:t>中的四种访问限；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Java</a:t>
            </a:r>
            <a:r>
              <a:rPr lang="zh-CN" altLang="en-US" smtClean="0"/>
              <a:t>语言的命名规范；</a:t>
            </a:r>
            <a:endParaRPr lang="en-US" altLang="zh-CN" smtClean="0"/>
          </a:p>
          <a:p>
            <a:r>
              <a:rPr lang="zh-CN" altLang="en-US" smtClean="0"/>
              <a:t>掌握单例设计模式与多例设计模式的定义结构。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系统常见包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500180"/>
          <a:ext cx="8501123" cy="2786082"/>
        </p:xfrm>
        <a:graphic>
          <a:graphicData uri="http://schemas.openxmlformats.org/drawingml/2006/table">
            <a:tbl>
              <a:tblPr/>
              <a:tblGrid>
                <a:gridCol w="481196"/>
                <a:gridCol w="1539826"/>
                <a:gridCol w="6480101"/>
              </a:tblGrid>
              <a:tr h="2143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1" kern="100">
                          <a:latin typeface="Times New Roman"/>
                          <a:ea typeface="宋体"/>
                          <a:cs typeface="Times New Roman"/>
                        </a:rPr>
                        <a:t>包名称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1" kern="100">
                          <a:latin typeface="Times New Roman"/>
                          <a:ea typeface="宋体"/>
                          <a:cs typeface="Times New Roman"/>
                        </a:rPr>
                        <a:t>作用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java.lang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此包为基本的包，像</a:t>
                      </a: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String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这样的类就都保存在此包之中，在</a:t>
                      </a: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JDK 1.0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的时候如果想编写程序，则必须手工导入此包，但是随后的</a:t>
                      </a: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JDK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解决了此问题，所以此包现在为自动导入。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java.lang.reflect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此包为反射机制的包，是</a:t>
                      </a: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java.lang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的子包，在</a:t>
                      </a: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Java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反射机制中将会为读者介绍。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java.util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此包为工具包，一些常用的类库、日期操作等等都在此包之中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java.text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提供了一些文本的处理类库。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java.sql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数据库操作包，提供了各种数据库操作的类和接口。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java.net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完成网络编程。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7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java.io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输入、输出及文件处理操作处理。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8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java.awt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包含了构成抽象窗口工具集（</a:t>
                      </a: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abstract window toolkits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）的多个类，这些类被用来构建和管理应用程序的图形用户界面</a:t>
                      </a: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(GUI)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9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javax.swing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此包用于建立图形用户界面，此包中的组件相对于</a:t>
                      </a: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java.awt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包而言是轻量级组件。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java.applet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小应用程序开发包。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306</Words>
  <PresentationFormat>全屏显示(16:9)</PresentationFormat>
  <Paragraphs>48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李兴华Java培训系列课程</vt:lpstr>
      <vt:lpstr>本章学习目标</vt:lpstr>
      <vt:lpstr>系统常见包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210</cp:revision>
  <dcterms:created xsi:type="dcterms:W3CDTF">2015-01-02T11:02:54Z</dcterms:created>
  <dcterms:modified xsi:type="dcterms:W3CDTF">2017-02-07T13:47:59Z</dcterms:modified>
</cp:coreProperties>
</file>