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掌握包的定义及使用；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Java</a:t>
            </a:r>
            <a:r>
              <a:rPr lang="zh-CN" altLang="en-US" smtClean="0"/>
              <a:t>中的常用系统包；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jar</a:t>
            </a:r>
            <a:r>
              <a:rPr lang="zh-CN" altLang="en-US" smtClean="0"/>
              <a:t>命令的使用；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中的四种访问限；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语言的命名规范；</a:t>
            </a:r>
            <a:endParaRPr lang="en-US" altLang="zh-CN" smtClean="0"/>
          </a:p>
          <a:p>
            <a:r>
              <a:rPr lang="zh-CN" altLang="en-US" smtClean="0"/>
              <a:t>掌握单例设计模式与多例设计模式的定义结构。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在任何一个项目里面一定会存在有大量的</a:t>
            </a:r>
            <a:r>
              <a:rPr lang="en-US" smtClean="0"/>
              <a:t>*.class</a:t>
            </a:r>
            <a:r>
              <a:rPr lang="zh-CN" altLang="en-US" smtClean="0"/>
              <a:t>文件，那么如果将这些</a:t>
            </a:r>
            <a:r>
              <a:rPr lang="en-US" smtClean="0"/>
              <a:t>*.class</a:t>
            </a:r>
            <a:r>
              <a:rPr lang="zh-CN" altLang="en-US" smtClean="0"/>
              <a:t>文件直接交给用户使用，那么会造成文件过多，并且会导致程序非常没有结构。所以在交付用户使用之前，会使用</a:t>
            </a:r>
            <a:r>
              <a:rPr lang="en-US" smtClean="0"/>
              <a:t>jar</a:t>
            </a:r>
            <a:r>
              <a:rPr lang="zh-CN" altLang="en-US" smtClean="0"/>
              <a:t>命令针对于</a:t>
            </a:r>
            <a:r>
              <a:rPr lang="en-US" smtClean="0"/>
              <a:t>*.class</a:t>
            </a:r>
            <a:r>
              <a:rPr lang="zh-CN" altLang="en-US" smtClean="0"/>
              <a:t>文件进行压缩，最终交付用户使用的往往是</a:t>
            </a:r>
            <a:r>
              <a:rPr lang="en-US" smtClean="0"/>
              <a:t>jar</a:t>
            </a:r>
            <a:r>
              <a:rPr lang="zh-CN" altLang="en-US" smtClean="0"/>
              <a:t>（</a:t>
            </a:r>
            <a:r>
              <a:rPr lang="en-US" smtClean="0"/>
              <a:t>Java Archive</a:t>
            </a:r>
            <a:r>
              <a:rPr lang="zh-CN" altLang="en-US" smtClean="0"/>
              <a:t>，</a:t>
            </a:r>
            <a:r>
              <a:rPr lang="en-US" smtClean="0"/>
              <a:t>Java </a:t>
            </a:r>
            <a:r>
              <a:rPr lang="zh-CN" altLang="en-US" smtClean="0"/>
              <a:t>归档文件）文件。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jar</a:t>
            </a:r>
            <a:r>
              <a:rPr lang="zh-CN" altLang="en-US" smtClean="0"/>
              <a:t>命令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85800"/>
            <a:ext cx="6027738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</a:t>
            </a:r>
            <a:r>
              <a:rPr lang="en-US" smtClean="0"/>
              <a:t>Message.java</a:t>
            </a:r>
            <a:r>
              <a:rPr lang="zh-CN" altLang="en-US" smtClean="0"/>
              <a:t>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128016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10001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com.yootk.util;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System.out.println(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2928940"/>
            <a:ext cx="8358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定义完程序类后，打包编译此文件：“</a:t>
            </a:r>
            <a:r>
              <a:rPr lang="en-US" smtClean="0"/>
              <a:t>javac -d . Message.java</a:t>
            </a:r>
            <a:r>
              <a:rPr lang="zh-CN" altLang="en-US" smtClean="0"/>
              <a:t>”，此时会形成“包</a:t>
            </a:r>
            <a:r>
              <a:rPr lang="en-US" smtClean="0"/>
              <a:t>.</a:t>
            </a:r>
            <a:r>
              <a:rPr lang="zh-CN" altLang="en-US" smtClean="0"/>
              <a:t>类”的形式。随后假设这里面有很多的</a:t>
            </a:r>
            <a:r>
              <a:rPr lang="en-US" smtClean="0"/>
              <a:t>*.class</a:t>
            </a:r>
            <a:r>
              <a:rPr lang="zh-CN" altLang="en-US" smtClean="0"/>
              <a:t>文件，并且要交付用户使用，那么将这个包的代码压缩，输入：“</a:t>
            </a:r>
            <a:r>
              <a:rPr lang="en-US" smtClean="0"/>
              <a:t>jar -cvf my.jar com</a:t>
            </a:r>
            <a:r>
              <a:rPr lang="zh-CN" altLang="en-US" smtClean="0"/>
              <a:t>”，这样就会将生成的</a:t>
            </a:r>
            <a:r>
              <a:rPr lang="en-US" smtClean="0"/>
              <a:t>com</a:t>
            </a:r>
            <a:r>
              <a:rPr lang="zh-CN" altLang="en-US" smtClean="0"/>
              <a:t>目录（包的根名称）打包生成一个压缩的</a:t>
            </a:r>
            <a:r>
              <a:rPr lang="en-US" smtClean="0"/>
              <a:t>jar</a:t>
            </a:r>
            <a:r>
              <a:rPr lang="zh-CN" altLang="en-US" smtClean="0"/>
              <a:t>文件。生成的</a:t>
            </a:r>
            <a:r>
              <a:rPr lang="en-US" smtClean="0"/>
              <a:t>my.jar</a:t>
            </a:r>
            <a:r>
              <a:rPr lang="zh-CN" altLang="en-US" smtClean="0"/>
              <a:t>文件并不能够直接使用，必须配置</a:t>
            </a:r>
            <a:r>
              <a:rPr lang="en-US" smtClean="0"/>
              <a:t>CLASSPATH</a:t>
            </a:r>
            <a:r>
              <a:rPr lang="zh-CN" altLang="en-US" smtClean="0"/>
              <a:t>才可以正常被其它程序类</a:t>
            </a:r>
            <a:r>
              <a:rPr lang="zh-CN" altLang="en-US" smtClean="0"/>
              <a:t>加载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smtClean="0"/>
              <a:t>SET CLASSPATH=.;E:\mydemo\my.jar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291</Words>
  <PresentationFormat>全屏显示(16:9)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jar</vt:lpstr>
      <vt:lpstr>jar命令</vt:lpstr>
      <vt:lpstr>范例：定义一个Message.java文件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214</cp:revision>
  <dcterms:created xsi:type="dcterms:W3CDTF">2015-01-02T11:02:54Z</dcterms:created>
  <dcterms:modified xsi:type="dcterms:W3CDTF">2017-02-07T13:51:40Z</dcterms:modified>
</cp:coreProperties>
</file>