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73" r:id="rId3"/>
    <p:sldId id="274" r:id="rId4"/>
    <p:sldId id="272" r:id="rId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2764" autoAdjust="0"/>
  </p:normalViewPr>
  <p:slideViewPr>
    <p:cSldViewPr>
      <p:cViewPr varScale="1">
        <p:scale>
          <a:sx n="87" d="100"/>
          <a:sy n="87" d="100"/>
        </p:scale>
        <p:origin x="-876"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40"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2017/2/7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A5A2B5-6DC9-4C76-A68B-791856E4AFDC}" type="datetimeFigureOut">
              <a:rPr lang="zh-CN" altLang="en-US" smtClean="0"/>
              <a:pPr/>
              <a:t>2017/2/7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2A7D0-3C33-4392-8B18-F6D42A276B0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E:\2016起新资料\极限程序员训练营\20160229_极限IT - PPT模版\PPT2016 - yootk.jpg"/>
          <p:cNvPicPr>
            <a:picLocks noChangeAspect="1" noChangeArrowheads="1"/>
          </p:cNvPicPr>
          <p:nvPr userDrawn="1"/>
        </p:nvPicPr>
        <p:blipFill>
          <a:blip r:embed="rId2"/>
          <a:srcRect/>
          <a:stretch>
            <a:fillRect/>
          </a:stretch>
        </p:blipFill>
        <p:spPr bwMode="auto">
          <a:xfrm>
            <a:off x="-1" y="-18"/>
            <a:ext cx="9148463" cy="5143499"/>
          </a:xfrm>
          <a:prstGeom prst="rect">
            <a:avLst/>
          </a:prstGeom>
          <a:noFill/>
        </p:spPr>
      </p:pic>
      <p:sp>
        <p:nvSpPr>
          <p:cNvPr id="2" name="标题 1"/>
          <p:cNvSpPr>
            <a:spLocks noGrp="1"/>
          </p:cNvSpPr>
          <p:nvPr>
            <p:ph type="ctrTitle"/>
          </p:nvPr>
        </p:nvSpPr>
        <p:spPr>
          <a:xfrm>
            <a:off x="3286115" y="2125349"/>
            <a:ext cx="5143537" cy="732153"/>
          </a:xfrm>
          <a:solidFill>
            <a:schemeClr val="bg1"/>
          </a:solidFill>
          <a:ln>
            <a:noFill/>
          </a:ln>
        </p:spPr>
        <p:txBody>
          <a:bodyPr>
            <a:normAutofit/>
          </a:bodyPr>
          <a:lstStyle>
            <a:lvl1pPr algn="l">
              <a:defRPr sz="3200" b="1"/>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3286117" y="2857502"/>
            <a:ext cx="5143568" cy="500066"/>
          </a:xfrm>
          <a:solidFill>
            <a:schemeClr val="bg1"/>
          </a:solidFill>
          <a:ln>
            <a:noFill/>
          </a:ln>
        </p:spPr>
        <p:txBody>
          <a:bodyPr>
            <a:normAutofit/>
          </a:bodyPr>
          <a:lstStyle>
            <a:lvl1pPr marL="0" indent="0" algn="l">
              <a:buNone/>
              <a:defRPr sz="20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descr="C:\Users\YOOTK\Desktop\ppt2016-2 - yootk.jpg"/>
          <p:cNvPicPr>
            <a:picLocks noChangeAspect="1" noChangeArrowheads="1"/>
          </p:cNvPicPr>
          <p:nvPr userDrawn="1"/>
        </p:nvPicPr>
        <p:blipFill>
          <a:blip r:embed="rId13"/>
          <a:srcRect/>
          <a:stretch>
            <a:fillRect/>
          </a:stretch>
        </p:blipFill>
        <p:spPr bwMode="auto">
          <a:xfrm>
            <a:off x="0" y="0"/>
            <a:ext cx="9148465" cy="5143500"/>
          </a:xfrm>
          <a:prstGeom prst="rect">
            <a:avLst/>
          </a:prstGeom>
          <a:noFill/>
        </p:spPr>
      </p:pic>
      <p:sp>
        <p:nvSpPr>
          <p:cNvPr id="8" name="矩形 7"/>
          <p:cNvSpPr/>
          <p:nvPr userDrawn="1"/>
        </p:nvSpPr>
        <p:spPr>
          <a:xfrm>
            <a:off x="142876" y="714362"/>
            <a:ext cx="8858280" cy="4000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14282" y="785800"/>
            <a:ext cx="8715436" cy="583407"/>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14282" y="1428742"/>
            <a:ext cx="8715436" cy="321471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4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mtClean="0"/>
              <a:t>李兴华</a:t>
            </a:r>
            <a:r>
              <a:rPr lang="en-US" altLang="zh-CN" smtClean="0"/>
              <a:t>Java</a:t>
            </a:r>
            <a:r>
              <a:rPr lang="zh-CN" altLang="en-US" smtClean="0"/>
              <a:t>培训系列课程</a:t>
            </a:r>
            <a:endParaRPr lang="zh-CN" altLang="en-US" dirty="0"/>
          </a:p>
        </p:txBody>
      </p:sp>
      <p:sp>
        <p:nvSpPr>
          <p:cNvPr id="3" name="副标题 2"/>
          <p:cNvSpPr>
            <a:spLocks noGrp="1"/>
          </p:cNvSpPr>
          <p:nvPr>
            <p:ph type="subTitle" idx="1"/>
          </p:nvPr>
        </p:nvSpPr>
        <p:spPr/>
        <p:txBody>
          <a:bodyPr/>
          <a:lstStyle/>
          <a:p>
            <a:r>
              <a:rPr lang="zh-CN" altLang="en-US" smtClean="0"/>
              <a:t>命名规范</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本章学习目标</a:t>
            </a:r>
            <a:endParaRPr lang="zh-CN" altLang="en-US"/>
          </a:p>
        </p:txBody>
      </p:sp>
      <p:sp>
        <p:nvSpPr>
          <p:cNvPr id="3" name="内容占位符 2"/>
          <p:cNvSpPr>
            <a:spLocks noGrp="1"/>
          </p:cNvSpPr>
          <p:nvPr>
            <p:ph idx="1"/>
          </p:nvPr>
        </p:nvSpPr>
        <p:spPr/>
        <p:txBody>
          <a:bodyPr/>
          <a:lstStyle/>
          <a:p>
            <a:r>
              <a:rPr lang="zh-CN" altLang="en-US" smtClean="0"/>
              <a:t>掌握包的定义及使用；</a:t>
            </a:r>
            <a:endParaRPr lang="en-US" altLang="zh-CN" smtClean="0"/>
          </a:p>
          <a:p>
            <a:r>
              <a:rPr lang="zh-CN" altLang="en-US" smtClean="0"/>
              <a:t>了解</a:t>
            </a:r>
            <a:r>
              <a:rPr lang="en-US" smtClean="0"/>
              <a:t>Java</a:t>
            </a:r>
            <a:r>
              <a:rPr lang="zh-CN" altLang="en-US" smtClean="0"/>
              <a:t>中的常用系统包；</a:t>
            </a:r>
            <a:endParaRPr lang="en-US" altLang="zh-CN" smtClean="0"/>
          </a:p>
          <a:p>
            <a:r>
              <a:rPr lang="zh-CN" altLang="en-US" smtClean="0"/>
              <a:t>掌握</a:t>
            </a:r>
            <a:r>
              <a:rPr lang="en-US" smtClean="0"/>
              <a:t>jar</a:t>
            </a:r>
            <a:r>
              <a:rPr lang="zh-CN" altLang="en-US" smtClean="0"/>
              <a:t>命令的使用；</a:t>
            </a:r>
            <a:endParaRPr lang="en-US" altLang="zh-CN" smtClean="0"/>
          </a:p>
          <a:p>
            <a:r>
              <a:rPr lang="zh-CN" altLang="en-US" smtClean="0"/>
              <a:t>掌握</a:t>
            </a:r>
            <a:r>
              <a:rPr lang="en-US" smtClean="0"/>
              <a:t>Java</a:t>
            </a:r>
            <a:r>
              <a:rPr lang="zh-CN" altLang="en-US" smtClean="0"/>
              <a:t>中的四种访问限；</a:t>
            </a:r>
            <a:endParaRPr lang="en-US" altLang="zh-CN" smtClean="0"/>
          </a:p>
          <a:p>
            <a:r>
              <a:rPr lang="zh-CN" altLang="en-US" smtClean="0"/>
              <a:t>掌握</a:t>
            </a:r>
            <a:r>
              <a:rPr lang="en-US" smtClean="0"/>
              <a:t>Java</a:t>
            </a:r>
            <a:r>
              <a:rPr lang="zh-CN" altLang="en-US" smtClean="0"/>
              <a:t>语言的命名规范；</a:t>
            </a:r>
            <a:endParaRPr lang="en-US" altLang="zh-CN" smtClean="0"/>
          </a:p>
          <a:p>
            <a:r>
              <a:rPr lang="zh-CN" altLang="en-US" smtClean="0"/>
              <a:t>掌握单例设计模式与多例设计模式的定义结构。</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命名规范</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smtClean="0"/>
              <a:t>命名规范的主要特点就是保证程序之中类名称或方法等名称的标记明显一些，可是对于</a:t>
            </a:r>
            <a:r>
              <a:rPr lang="en-US" smtClean="0"/>
              <a:t>Java</a:t>
            </a:r>
            <a:r>
              <a:rPr lang="zh-CN" altLang="en-US" smtClean="0"/>
              <a:t>而言，有一些固定的命名规范还是需要遵守</a:t>
            </a:r>
            <a:r>
              <a:rPr lang="zh-CN" altLang="en-US" smtClean="0"/>
              <a:t>的</a:t>
            </a:r>
            <a:r>
              <a:rPr lang="zh-CN" altLang="en-US" smtClean="0"/>
              <a:t>：</a:t>
            </a:r>
            <a:endParaRPr lang="en-US" altLang="zh-CN" smtClean="0"/>
          </a:p>
          <a:p>
            <a:pPr lvl="1"/>
            <a:r>
              <a:rPr lang="zh-CN" altLang="en-US" smtClean="0"/>
              <a:t>类名称：每一个单词的开头首字母大写，例如：</a:t>
            </a:r>
            <a:r>
              <a:rPr lang="en-US" smtClean="0"/>
              <a:t>TestDemo</a:t>
            </a:r>
            <a:r>
              <a:rPr lang="zh-CN" altLang="en-US" smtClean="0"/>
              <a:t>；</a:t>
            </a:r>
            <a:endParaRPr lang="en-US" altLang="zh-CN" smtClean="0"/>
          </a:p>
          <a:p>
            <a:pPr lvl="1"/>
            <a:r>
              <a:rPr lang="zh-CN" altLang="en-US" smtClean="0"/>
              <a:t>变量名称：第一个单词的首字母小写，之后每个单词的首字母大写，例如：</a:t>
            </a:r>
            <a:r>
              <a:rPr lang="en-US" smtClean="0"/>
              <a:t>studetName</a:t>
            </a:r>
            <a:r>
              <a:rPr lang="zh-CN" altLang="en-US" smtClean="0"/>
              <a:t>；</a:t>
            </a:r>
            <a:endParaRPr lang="en-US" altLang="zh-CN" smtClean="0"/>
          </a:p>
          <a:p>
            <a:pPr lvl="1"/>
            <a:r>
              <a:rPr lang="zh-CN" altLang="en-US" smtClean="0"/>
              <a:t>方法名称：第一个单词的首字母小写，之后每个单词的首字母大写，例如：</a:t>
            </a:r>
            <a:r>
              <a:rPr lang="en-US" smtClean="0"/>
              <a:t>printInfo</a:t>
            </a:r>
            <a:r>
              <a:rPr lang="en-US" smtClean="0"/>
              <a:t>()</a:t>
            </a:r>
            <a:r>
              <a:rPr lang="zh-CN" altLang="en-US" smtClean="0"/>
              <a:t>；</a:t>
            </a:r>
            <a:endParaRPr lang="en-US" altLang="zh-CN" smtClean="0"/>
          </a:p>
          <a:p>
            <a:pPr lvl="1"/>
            <a:r>
              <a:rPr lang="zh-CN" altLang="en-US" smtClean="0"/>
              <a:t>常量名称：每个字母大写，例如：</a:t>
            </a:r>
            <a:r>
              <a:rPr lang="en-US" smtClean="0"/>
              <a:t>FLAG</a:t>
            </a:r>
            <a:r>
              <a:rPr lang="zh-CN" altLang="en-US" smtClean="0"/>
              <a:t>；</a:t>
            </a:r>
            <a:endParaRPr lang="en-US" altLang="zh-CN" smtClean="0"/>
          </a:p>
          <a:p>
            <a:pPr lvl="1"/>
            <a:r>
              <a:rPr lang="zh-CN" altLang="en-US" smtClean="0"/>
              <a:t>包名称：所有字母小写，例如：</a:t>
            </a:r>
            <a:r>
              <a:rPr lang="en-US" smtClean="0"/>
              <a:t>cn.mldnjava.util</a:t>
            </a:r>
            <a:r>
              <a:rPr lang="zh-CN" altLang="en-US" smtClean="0"/>
              <a:t>。</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OOTK\Desktop\jixianit.jpg"/>
          <p:cNvPicPr>
            <a:picLocks noChangeAspect="1" noChangeArrowheads="1"/>
          </p:cNvPicPr>
          <p:nvPr/>
        </p:nvPicPr>
        <p:blipFill>
          <a:blip r:embed="rId2"/>
          <a:srcRect/>
          <a:stretch>
            <a:fillRect/>
          </a:stretch>
        </p:blipFill>
        <p:spPr bwMode="auto">
          <a:xfrm>
            <a:off x="4714876" y="714362"/>
            <a:ext cx="4000528" cy="4000528"/>
          </a:xfrm>
          <a:prstGeom prst="rect">
            <a:avLst/>
          </a:prstGeom>
          <a:noFill/>
        </p:spPr>
      </p:pic>
      <p:sp>
        <p:nvSpPr>
          <p:cNvPr id="10" name="矩形 9"/>
          <p:cNvSpPr/>
          <p:nvPr/>
        </p:nvSpPr>
        <p:spPr>
          <a:xfrm>
            <a:off x="459061" y="1714494"/>
            <a:ext cx="3517438" cy="461665"/>
          </a:xfrm>
          <a:prstGeom prst="rect">
            <a:avLst/>
          </a:prstGeom>
        </p:spPr>
        <p:txBody>
          <a:bodyPr wrap="none">
            <a:spAutoFit/>
          </a:bodyPr>
          <a:lstStyle/>
          <a:p>
            <a:r>
              <a:rPr lang="zh-CN" altLang="en-US" sz="2400" b="1" dirty="0" smtClean="0"/>
              <a:t>官方网站：</a:t>
            </a:r>
            <a:r>
              <a:rPr lang="en-US" altLang="zh-CN" sz="2400" b="1" dirty="0" err="1" smtClean="0"/>
              <a:t>www.mldn.cn</a:t>
            </a:r>
            <a:endParaRPr lang="zh-CN" altLang="en-US" sz="2400" b="1" dirty="0"/>
          </a:p>
        </p:txBody>
      </p:sp>
      <p:sp>
        <p:nvSpPr>
          <p:cNvPr id="11" name="矩形 10"/>
          <p:cNvSpPr/>
          <p:nvPr/>
        </p:nvSpPr>
        <p:spPr>
          <a:xfrm>
            <a:off x="459061" y="2457392"/>
            <a:ext cx="4037580" cy="461665"/>
          </a:xfrm>
          <a:prstGeom prst="rect">
            <a:avLst/>
          </a:prstGeom>
        </p:spPr>
        <p:txBody>
          <a:bodyPr wrap="none">
            <a:spAutoFit/>
          </a:bodyPr>
          <a:lstStyle/>
          <a:p>
            <a:r>
              <a:rPr lang="zh-CN" altLang="en-US" sz="2400" b="1" dirty="0" smtClean="0"/>
              <a:t>面授培训：</a:t>
            </a:r>
            <a:r>
              <a:rPr lang="en-US" altLang="zh-CN" sz="2400" b="1" dirty="0" err="1" smtClean="0"/>
              <a:t>www.mldnjava.cn</a:t>
            </a:r>
            <a:endParaRPr lang="zh-CN" altLang="en-US" sz="2400" b="1" dirty="0"/>
          </a:p>
        </p:txBody>
      </p:sp>
      <p:sp>
        <p:nvSpPr>
          <p:cNvPr id="12" name="矩形 11"/>
          <p:cNvSpPr/>
          <p:nvPr/>
        </p:nvSpPr>
        <p:spPr>
          <a:xfrm>
            <a:off x="459061" y="3243210"/>
            <a:ext cx="3980833" cy="461665"/>
          </a:xfrm>
          <a:prstGeom prst="rect">
            <a:avLst/>
          </a:prstGeom>
        </p:spPr>
        <p:txBody>
          <a:bodyPr wrap="none">
            <a:spAutoFit/>
          </a:bodyPr>
          <a:lstStyle/>
          <a:p>
            <a:r>
              <a:rPr lang="zh-CN" altLang="en-US" sz="2400" b="1" dirty="0" smtClean="0"/>
              <a:t>在线学习：</a:t>
            </a:r>
            <a:r>
              <a:rPr lang="en-US" altLang="zh-CN" sz="2400" b="1" dirty="0" err="1" smtClean="0"/>
              <a:t>www.jixianit.com</a:t>
            </a:r>
            <a:endParaRPr lang="zh-CN" altLang="en-US" sz="2400" b="1" dirty="0"/>
          </a:p>
        </p:txBody>
      </p:sp>
      <p:sp>
        <p:nvSpPr>
          <p:cNvPr id="14" name="矩形 13"/>
          <p:cNvSpPr/>
          <p:nvPr/>
        </p:nvSpPr>
        <p:spPr>
          <a:xfrm>
            <a:off x="469945" y="4000510"/>
            <a:ext cx="3244799" cy="461665"/>
          </a:xfrm>
          <a:prstGeom prst="rect">
            <a:avLst/>
          </a:prstGeom>
        </p:spPr>
        <p:txBody>
          <a:bodyPr wrap="none">
            <a:spAutoFit/>
          </a:bodyPr>
          <a:lstStyle/>
          <a:p>
            <a:r>
              <a:rPr lang="zh-CN" altLang="en-US" sz="2400" b="1" dirty="0" smtClean="0"/>
              <a:t>官方</a:t>
            </a:r>
            <a:r>
              <a:rPr lang="en-US" altLang="zh-CN" sz="2400" b="1" dirty="0" err="1" smtClean="0"/>
              <a:t>QQ</a:t>
            </a:r>
            <a:r>
              <a:rPr lang="zh-CN" altLang="en-US" sz="2400" b="1" dirty="0" smtClean="0"/>
              <a:t>群：</a:t>
            </a:r>
            <a:r>
              <a:rPr lang="en-US" altLang="zh-CN" sz="2400" b="1" dirty="0" smtClean="0"/>
              <a:t>498822927</a:t>
            </a:r>
            <a:endParaRPr lang="zh-CN" altLang="en-US" sz="2400" b="1" dirty="0"/>
          </a:p>
        </p:txBody>
      </p:sp>
      <p:sp>
        <p:nvSpPr>
          <p:cNvPr id="8" name="TextBox 7"/>
          <p:cNvSpPr txBox="1"/>
          <p:nvPr/>
        </p:nvSpPr>
        <p:spPr>
          <a:xfrm>
            <a:off x="214282" y="905522"/>
            <a:ext cx="3775393" cy="523220"/>
          </a:xfrm>
          <a:prstGeom prst="rect">
            <a:avLst/>
          </a:prstGeom>
          <a:noFill/>
        </p:spPr>
        <p:txBody>
          <a:bodyPr wrap="none" rtlCol="0">
            <a:spAutoFit/>
          </a:bodyPr>
          <a:lstStyle/>
          <a:p>
            <a:r>
              <a:rPr lang="zh-CN" altLang="en-US" sz="2800" b="1" dirty="0" smtClean="0">
                <a:solidFill>
                  <a:srgbClr val="FF0000"/>
                </a:solidFill>
                <a:latin typeface="微软雅黑" pitchFamily="34" charset="-122"/>
                <a:ea typeface="微软雅黑" pitchFamily="34" charset="-122"/>
              </a:rPr>
              <a:t>免费学习资料扫码下载</a:t>
            </a:r>
            <a:endParaRPr lang="zh-CN" altLang="en-US" sz="2800" b="1" dirty="0">
              <a:solidFill>
                <a:srgbClr val="FF0000"/>
              </a:solidFill>
              <a:latin typeface="微软雅黑" pitchFamily="34" charset="-122"/>
              <a:ea typeface="微软雅黑" pitchFamily="34" charset="-122"/>
            </a:endParaRPr>
          </a:p>
        </p:txBody>
      </p:sp>
      <p:sp>
        <p:nvSpPr>
          <p:cNvPr id="13" name="虚尾箭头 12"/>
          <p:cNvSpPr/>
          <p:nvPr/>
        </p:nvSpPr>
        <p:spPr>
          <a:xfrm rot="892845">
            <a:off x="4092093" y="1274378"/>
            <a:ext cx="489252" cy="220889"/>
          </a:xfrm>
          <a:prstGeom prst="strip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1402</TotalTime>
  <Words>209</Words>
  <PresentationFormat>全屏显示(16:9)</PresentationFormat>
  <Paragraphs>21</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李兴华Java培训系列课程</vt:lpstr>
      <vt:lpstr>本章学习目标</vt:lpstr>
      <vt:lpstr>命名规范</vt:lpstr>
      <vt:lpstr>幻灯片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李兴华</cp:lastModifiedBy>
  <cp:revision>218</cp:revision>
  <dcterms:created xsi:type="dcterms:W3CDTF">2015-01-02T11:02:54Z</dcterms:created>
  <dcterms:modified xsi:type="dcterms:W3CDTF">2017-02-07T13:54:28Z</dcterms:modified>
</cp:coreProperties>
</file>