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</a:t>
            </a:r>
            <a:r>
              <a:rPr lang="zh-CN" altLang="en-US" smtClean="0"/>
              <a:t>例设计模式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单例设计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40170"/>
          <a:ext cx="8429684" cy="3474720"/>
        </p:xfrm>
        <a:graphic>
          <a:graphicData uri="http://schemas.openxmlformats.org/drawingml/2006/table">
            <a:tbl>
              <a:tblPr/>
              <a:tblGrid>
                <a:gridCol w="4214842"/>
                <a:gridCol w="421484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{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定义一个类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;	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构造方法私有化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print()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World 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getInstance() {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取得本类对象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Singleton inst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声明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 = Singleton.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getInstance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.static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方法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取得实例化对象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inst.print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调用方法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程序运行结果：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Hello World 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掌握包的定义及使用；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Java</a:t>
            </a:r>
            <a:r>
              <a:rPr lang="zh-CN" altLang="en-US" smtClean="0"/>
              <a:t>中的常用系统包；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jar</a:t>
            </a:r>
            <a:r>
              <a:rPr lang="zh-CN" altLang="en-US" smtClean="0"/>
              <a:t>命令的使用；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中的四种访问限；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语言的命名规范；</a:t>
            </a:r>
            <a:endParaRPr lang="en-US" altLang="zh-CN" smtClean="0"/>
          </a:p>
          <a:p>
            <a:r>
              <a:rPr lang="zh-CN" altLang="en-US" smtClean="0"/>
              <a:t>掌握单例设计模式与多例设计模式的定义结构。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私有化构造方法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320040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{ 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定义一个类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{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构造方法私有化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print()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World 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Singleton inst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声明对象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错误：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The constructor Singleton() is not visible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inst.print();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调用方法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解决对象实例化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现在发现在实例化</a:t>
            </a:r>
            <a:r>
              <a:rPr lang="en-US" smtClean="0"/>
              <a:t>Singleton</a:t>
            </a:r>
            <a:r>
              <a:rPr lang="zh-CN" altLang="en-US" smtClean="0"/>
              <a:t>类对象的时候，程序出现了编译错误，因为构造方法被私有化了，无法在外部调用，即：无法在外部实例化</a:t>
            </a:r>
            <a:r>
              <a:rPr lang="en-US" smtClean="0"/>
              <a:t>Singleton</a:t>
            </a:r>
            <a:r>
              <a:rPr lang="zh-CN" altLang="en-US" smtClean="0"/>
              <a:t>类的</a:t>
            </a:r>
            <a:r>
              <a:rPr lang="zh-CN" altLang="en-US" smtClean="0"/>
              <a:t>对象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现在就需要思考：在保证</a:t>
            </a:r>
            <a:r>
              <a:rPr lang="en-US" b="1" smtClean="0"/>
              <a:t>Singleton</a:t>
            </a:r>
            <a:r>
              <a:rPr lang="zh-CN" altLang="en-US" b="1" smtClean="0"/>
              <a:t>类之中的构造方法不修改不增加，以及</a:t>
            </a:r>
            <a:r>
              <a:rPr lang="en-US" b="1" smtClean="0"/>
              <a:t>print()</a:t>
            </a:r>
            <a:r>
              <a:rPr lang="zh-CN" altLang="en-US" b="1" smtClean="0"/>
              <a:t>方法不修改的情况下，如何操作，才可以让类的外部通过实例化对象再去调用</a:t>
            </a:r>
            <a:r>
              <a:rPr lang="en-US" b="1" smtClean="0"/>
              <a:t>print()</a:t>
            </a:r>
            <a:r>
              <a:rPr lang="zh-CN" altLang="en-US" b="1" smtClean="0"/>
              <a:t>方法？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思考过程一：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private</a:t>
            </a:r>
            <a:r>
              <a:rPr lang="zh-CN" altLang="en-US" smtClean="0"/>
              <a:t>访问权限定义的操作只能被本类所访问，外部无法调用，那么现在既然构造方法被私有化了，就证明，这个类的构造方法只能被本类所调用，即：只能够在本类之中产生本类实例化对象。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64" y="3037536"/>
          <a:ext cx="8429716" cy="1463040"/>
        </p:xfrm>
        <a:graphic>
          <a:graphicData uri="http://schemas.openxmlformats.org/drawingml/2006/table">
            <a:tbl>
              <a:tblPr/>
              <a:tblGrid>
                <a:gridCol w="842971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{ 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定义一个类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Singleton instance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在内部实例化本类对象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{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构造方法私有化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print()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World 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思考过程二：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对于一个类之中的普通属性，默认情况下一定要在本类存在了实例化对象之后才可以进行调用，可是现在在</a:t>
            </a:r>
            <a:r>
              <a:rPr lang="en-US" smtClean="0"/>
              <a:t>Singleton</a:t>
            </a:r>
            <a:r>
              <a:rPr lang="zh-CN" altLang="en-US" smtClean="0"/>
              <a:t>类的外部无法产生实例化对象，那么必须想一个办法，让</a:t>
            </a:r>
            <a:r>
              <a:rPr lang="en-US" smtClean="0"/>
              <a:t>Singleton</a:t>
            </a:r>
            <a:r>
              <a:rPr lang="zh-CN" altLang="en-US" smtClean="0"/>
              <a:t>类中的</a:t>
            </a:r>
            <a:r>
              <a:rPr lang="en-US" smtClean="0"/>
              <a:t>instance</a:t>
            </a:r>
            <a:r>
              <a:rPr lang="zh-CN" altLang="en-US" smtClean="0"/>
              <a:t>属性可以在没有</a:t>
            </a:r>
            <a:r>
              <a:rPr lang="en-US" smtClean="0"/>
              <a:t>Singleton</a:t>
            </a:r>
            <a:r>
              <a:rPr lang="zh-CN" altLang="en-US" smtClean="0"/>
              <a:t>类实例化对象的时候来进行调用，可以使用</a:t>
            </a:r>
            <a:r>
              <a:rPr lang="en-US" smtClean="0"/>
              <a:t>static</a:t>
            </a:r>
            <a:r>
              <a:rPr lang="zh-CN" altLang="en-US" smtClean="0"/>
              <a:t>完成，</a:t>
            </a:r>
            <a:r>
              <a:rPr lang="en-US" smtClean="0"/>
              <a:t>static</a:t>
            </a:r>
            <a:r>
              <a:rPr lang="zh-CN" altLang="en-US" smtClean="0"/>
              <a:t>定义的属性特点：由类名称直接调用，并且在没有实例化对象的时候也可以调用。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第二步思考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215370" cy="2926080"/>
        </p:xfrm>
        <a:graphic>
          <a:graphicData uri="http://schemas.openxmlformats.org/drawingml/2006/table">
            <a:tbl>
              <a:tblPr/>
              <a:tblGrid>
                <a:gridCol w="4107685"/>
                <a:gridCol w="410768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定义一个类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可以由类名称直接访问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构造方法私有化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print()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World 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Singleton inst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声明对象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 = Singleton.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.static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属性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方式取得实例化对象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inst.print();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调用方法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程序运行结果：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Hello World 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思考过程三：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类之中的全部属性都应该封装，所以以上的</a:t>
            </a:r>
            <a:r>
              <a:rPr lang="en-US" smtClean="0"/>
              <a:t>instance</a:t>
            </a:r>
            <a:r>
              <a:rPr lang="zh-CN" altLang="en-US" smtClean="0"/>
              <a:t>属性应该进行封装，而封装之后要想取得属性要编写</a:t>
            </a:r>
            <a:r>
              <a:rPr lang="en-US" smtClean="0"/>
              <a:t>getter</a:t>
            </a:r>
            <a:r>
              <a:rPr lang="zh-CN" altLang="en-US" smtClean="0"/>
              <a:t>方法，只不过这个时候的</a:t>
            </a:r>
            <a:r>
              <a:rPr lang="en-US" smtClean="0"/>
              <a:t>getter</a:t>
            </a:r>
            <a:r>
              <a:rPr lang="zh-CN" altLang="en-US" smtClean="0"/>
              <a:t>方法应该也由类名称直接调用，定义为</a:t>
            </a:r>
            <a:r>
              <a:rPr lang="en-US" smtClean="0"/>
              <a:t>static</a:t>
            </a:r>
            <a:r>
              <a:rPr lang="zh-CN" altLang="en-US" smtClean="0"/>
              <a:t>型。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第三步思考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358246" cy="289560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{ 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定义一个类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;</a:t>
                      </a:r>
                      <a:r>
                        <a:rPr lang="en-US" sz="1000" kern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Singleton()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构造方法私有化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print()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World ."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Singleton getInstance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取得本类对象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Singleton inst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声明对象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 = Singleton.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getInstance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利用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.static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方法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()”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取得实例化对象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inst.print();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调用方法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程序运行结果：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Hello World 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438</Words>
  <PresentationFormat>全屏显示(16:9)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范例：私有化构造方法</vt:lpstr>
      <vt:lpstr>解决对象实例化</vt:lpstr>
      <vt:lpstr>思考过程一：</vt:lpstr>
      <vt:lpstr>思考过程二：</vt:lpstr>
      <vt:lpstr>范例：第二步思考</vt:lpstr>
      <vt:lpstr>思考过程三：</vt:lpstr>
      <vt:lpstr>范例：第三步思考</vt:lpstr>
      <vt:lpstr>范例：单例设计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224</cp:revision>
  <dcterms:created xsi:type="dcterms:W3CDTF">2015-01-02T11:02:54Z</dcterms:created>
  <dcterms:modified xsi:type="dcterms:W3CDTF">2017-02-07T14:05:50Z</dcterms:modified>
</cp:coreProperties>
</file>