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多</a:t>
            </a:r>
            <a:r>
              <a:rPr lang="zh-CN" altLang="en-US" smtClean="0"/>
              <a:t>例</a:t>
            </a:r>
            <a:r>
              <a:rPr lang="zh-CN" altLang="en-US" smtClean="0"/>
              <a:t>设计模式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掌握包的定义及使用；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Java</a:t>
            </a:r>
            <a:r>
              <a:rPr lang="zh-CN" altLang="en-US" smtClean="0"/>
              <a:t>中的常用系统包；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jar</a:t>
            </a:r>
            <a:r>
              <a:rPr lang="zh-CN" altLang="en-US" smtClean="0"/>
              <a:t>命令的使用；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中的四种访问限；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语言的命名规范；</a:t>
            </a:r>
            <a:endParaRPr lang="en-US" altLang="zh-CN" smtClean="0"/>
          </a:p>
          <a:p>
            <a:r>
              <a:rPr lang="zh-CN" altLang="en-US" smtClean="0"/>
              <a:t>掌握单例设计模式与多例设计模式的定义结构。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多例设计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单例设计模式只留有一个类的一个实例化对象，而多例设计模式，会定义出多个对象，例如：定义一个表示星期的操作类类，这个类的对象只能有</a:t>
            </a:r>
            <a:r>
              <a:rPr lang="en-US" smtClean="0"/>
              <a:t>7</a:t>
            </a:r>
            <a:r>
              <a:rPr lang="zh-CN" altLang="en-US" smtClean="0"/>
              <a:t>个实例化对象（星期一</a:t>
            </a:r>
            <a:r>
              <a:rPr lang="en-US" smtClean="0"/>
              <a:t> ~ </a:t>
            </a:r>
            <a:r>
              <a:rPr lang="zh-CN" altLang="en-US" smtClean="0"/>
              <a:t>星期日）。而定义一个表示性别的类，只能有</a:t>
            </a:r>
            <a:r>
              <a:rPr lang="en-US" smtClean="0"/>
              <a:t>2</a:t>
            </a:r>
            <a:r>
              <a:rPr lang="zh-CN" altLang="en-US" smtClean="0"/>
              <a:t>个实例化对象（男、女），定义一个表示颜色基色的操作类，只能有</a:t>
            </a:r>
            <a:r>
              <a:rPr lang="en-US" smtClean="0"/>
              <a:t>3</a:t>
            </a:r>
            <a:r>
              <a:rPr lang="zh-CN" altLang="en-US" smtClean="0"/>
              <a:t>个实例化对象（红、绿、蓝），这种情况下，这样的类就不应该由用户无限制的去创造实例化对象，应该只使用有限的几个，这个就属于多例设计，但不管是单例设计还是多例设计，有一个核心不可动摇 </a:t>
            </a:r>
            <a:r>
              <a:rPr lang="en-US" altLang="zh-CN" smtClean="0"/>
              <a:t>—— </a:t>
            </a:r>
            <a:r>
              <a:rPr lang="zh-CN" altLang="en-US" smtClean="0"/>
              <a:t>构造方法私有化。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定义一个表示性别的类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65966" y="1291606"/>
          <a:ext cx="8492314" cy="3566160"/>
        </p:xfrm>
        <a:graphic>
          <a:graphicData uri="http://schemas.openxmlformats.org/drawingml/2006/table">
            <a:tbl>
              <a:tblPr/>
              <a:tblGrid>
                <a:gridCol w="1388680"/>
                <a:gridCol w="7103634"/>
              </a:tblGrid>
              <a:tr h="316922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MALE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男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FEMALE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女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构造私有化了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toString()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 getInstance(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返回实例化对象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switch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MALE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FEMALE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default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Sex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Sex.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getInstance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(2);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06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女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对取得</a:t>
            </a:r>
            <a:r>
              <a:rPr lang="en-US" smtClean="0"/>
              <a:t>Sex</a:t>
            </a:r>
            <a:r>
              <a:rPr lang="zh-CN" altLang="en-US" smtClean="0"/>
              <a:t>类对象进行修改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357304"/>
          <a:ext cx="8324342" cy="3291840"/>
        </p:xfrm>
        <a:graphic>
          <a:graphicData uri="http://schemas.openxmlformats.org/drawingml/2006/table">
            <a:tbl>
              <a:tblPr/>
              <a:tblGrid>
                <a:gridCol w="1608151"/>
                <a:gridCol w="6716191"/>
              </a:tblGrid>
              <a:tr h="251088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MALE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男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FEMALE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女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构造私有化了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toString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title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Sex getInstance(String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switch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ch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利用字符串判断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man“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	</a:t>
                      </a: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MALE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case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woman“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FEMALE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default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: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null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Sex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Sex.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getInstance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"man"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sex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75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男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5548" marR="65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285</Words>
  <PresentationFormat>全屏显示(16:9)</PresentationFormat>
  <Paragraphs>70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多例设计</vt:lpstr>
      <vt:lpstr>范例：定义一个表示性别的类</vt:lpstr>
      <vt:lpstr>范例：对取得Sex类对象进行修改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227</cp:revision>
  <dcterms:created xsi:type="dcterms:W3CDTF">2015-01-02T11:02:54Z</dcterms:created>
  <dcterms:modified xsi:type="dcterms:W3CDTF">2017-02-07T14:08:32Z</dcterms:modified>
</cp:coreProperties>
</file>