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认识异常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了解异常的产生原理；</a:t>
            </a:r>
          </a:p>
          <a:p>
            <a:r>
              <a:rPr lang="zh-CN" altLang="en-US" smtClean="0"/>
              <a:t>掌握异常处理语句的基本格式；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throw</a:t>
            </a:r>
            <a:r>
              <a:rPr lang="zh-CN" altLang="en-US" smtClean="0"/>
              <a:t>、</a:t>
            </a:r>
            <a:r>
              <a:rPr lang="en-US" smtClean="0"/>
              <a:t>throws</a:t>
            </a:r>
            <a:r>
              <a:rPr lang="zh-CN" altLang="en-US" smtClean="0"/>
              <a:t>关键字的作用；</a:t>
            </a:r>
            <a:endParaRPr lang="en-US" altLang="zh-CN" smtClean="0"/>
          </a:p>
          <a:p>
            <a:r>
              <a:rPr lang="zh-CN" altLang="en-US" smtClean="0"/>
              <a:t>可以自定义异常；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Exception</a:t>
            </a:r>
            <a:r>
              <a:rPr lang="zh-CN" altLang="en-US" smtClean="0"/>
              <a:t>与</a:t>
            </a:r>
            <a:r>
              <a:rPr lang="en-US" smtClean="0"/>
              <a:t>RuntimeException</a:t>
            </a:r>
            <a:r>
              <a:rPr lang="zh-CN" altLang="en-US" smtClean="0"/>
              <a:t>的区别；</a:t>
            </a:r>
            <a:endParaRPr lang="en-US" altLang="zh-CN" smtClean="0"/>
          </a:p>
          <a:p>
            <a:r>
              <a:rPr lang="zh-CN" altLang="en-US" smtClean="0"/>
              <a:t>了解断言的作用。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异常是程序之中导致程序中断的一种指令流，为了帮助读者更好的理解异常出现时所带来的问题，将通过两个程序来进行异常产生问题的对比。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不产生异常的代码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00180"/>
          <a:ext cx="8286808" cy="2286016"/>
        </p:xfrm>
        <a:graphic>
          <a:graphicData uri="http://schemas.openxmlformats.org/drawingml/2006/table">
            <a:tbl>
              <a:tblPr/>
              <a:tblGrid>
                <a:gridCol w="1473268"/>
                <a:gridCol w="6813540"/>
              </a:tblGrid>
              <a:tr h="1662557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"1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、除法计算开始。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"2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(10 / 2));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"3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、除法计算结束。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3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、除法计算开始。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、除法计算结束。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产生异常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501122" cy="2786082"/>
        </p:xfrm>
        <a:graphic>
          <a:graphicData uri="http://schemas.openxmlformats.org/drawingml/2006/table">
            <a:tbl>
              <a:tblPr/>
              <a:tblGrid>
                <a:gridCol w="1511370"/>
                <a:gridCol w="6989752"/>
              </a:tblGrid>
              <a:tr h="214314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"1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、除法计算开始。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"2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(10 / 0)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→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此处产生异常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出现异常并且没有正确处理后，异常之后的语句将不再执行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"3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、除法计算结束。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r>
                        <a:rPr lang="en-US" sz="1400" kern="0"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、除法计算开始。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Exception in thread "main" </a:t>
                      </a:r>
                      <a:r>
                        <a:rPr lang="en-US" sz="14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java.lang.ArithmeticException</a:t>
                      </a: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: / by zero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com.yootk.demo.TestDemo.main(</a:t>
                      </a:r>
                      <a:r>
                        <a:rPr lang="en-US" sz="14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TestDemo.java:6</a:t>
                      </a: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181</Words>
  <PresentationFormat>全屏显示(16:9)</PresentationFormat>
  <Paragraphs>43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李兴华Java培训系列课程</vt:lpstr>
      <vt:lpstr>本章学习目标</vt:lpstr>
      <vt:lpstr>异常</vt:lpstr>
      <vt:lpstr>范例：不产生异常的代码</vt:lpstr>
      <vt:lpstr>范例：产生异常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205</cp:revision>
  <dcterms:created xsi:type="dcterms:W3CDTF">2015-01-02T11:02:54Z</dcterms:created>
  <dcterms:modified xsi:type="dcterms:W3CDTF">2017-02-07T14:50:24Z</dcterms:modified>
</cp:coreProperties>
</file>