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73" r:id="rId3"/>
    <p:sldId id="274" r:id="rId4"/>
    <p:sldId id="275" r:id="rId5"/>
    <p:sldId id="272" r:id="rId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92764" autoAdjust="0"/>
  </p:normalViewPr>
  <p:slideViewPr>
    <p:cSldViewPr>
      <p:cViewPr varScale="1">
        <p:scale>
          <a:sx n="87" d="100"/>
          <a:sy n="87" d="100"/>
        </p:scale>
        <p:origin x="-876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2017/2/7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5A2B5-6DC9-4C76-A68B-791856E4AFDC}" type="datetimeFigureOut">
              <a:rPr lang="zh-CN" altLang="en-US" smtClean="0"/>
              <a:pPr/>
              <a:t>2017/2/7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2A7D0-3C33-4392-8B18-F6D42A276B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2016起新资料\极限程序员训练营\20160229_极限IT - PPT模版\PPT2016 - yoot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8"/>
            <a:ext cx="9148463" cy="5143499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86115" y="2125349"/>
            <a:ext cx="5143537" cy="73215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86117" y="2857502"/>
            <a:ext cx="5143568" cy="50006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OOTK\Desktop\ppt2016-2 - yootk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8465" cy="5143500"/>
          </a:xfrm>
          <a:prstGeom prst="rect">
            <a:avLst/>
          </a:prstGeom>
          <a:noFill/>
        </p:spPr>
      </p:pic>
      <p:sp>
        <p:nvSpPr>
          <p:cNvPr id="8" name="矩形 7"/>
          <p:cNvSpPr/>
          <p:nvPr userDrawn="1"/>
        </p:nvSpPr>
        <p:spPr>
          <a:xfrm>
            <a:off x="142876" y="714362"/>
            <a:ext cx="8858280" cy="4000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14282" y="785800"/>
            <a:ext cx="8715436" cy="583407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4282" y="1428742"/>
            <a:ext cx="8715436" cy="32147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李兴华</a:t>
            </a:r>
            <a:r>
              <a:rPr lang="en-US" altLang="zh-CN" smtClean="0"/>
              <a:t>Java</a:t>
            </a:r>
            <a:r>
              <a:rPr lang="zh-CN" altLang="en-US" smtClean="0"/>
              <a:t>培训系列课程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throws</a:t>
            </a:r>
            <a:r>
              <a:rPr lang="zh-CN" altLang="en-US" smtClean="0"/>
              <a:t>关键字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本章学习目标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了解异常的产生原理；</a:t>
            </a:r>
          </a:p>
          <a:p>
            <a:r>
              <a:rPr lang="zh-CN" altLang="en-US" smtClean="0"/>
              <a:t>掌握异常处理语句的基本格式；</a:t>
            </a:r>
            <a:endParaRPr lang="en-US" altLang="zh-CN" smtClean="0"/>
          </a:p>
          <a:p>
            <a:r>
              <a:rPr lang="zh-CN" altLang="en-US" smtClean="0"/>
              <a:t>掌握</a:t>
            </a:r>
            <a:r>
              <a:rPr lang="en-US" smtClean="0"/>
              <a:t>throw</a:t>
            </a:r>
            <a:r>
              <a:rPr lang="zh-CN" altLang="en-US" smtClean="0"/>
              <a:t>、</a:t>
            </a:r>
            <a:r>
              <a:rPr lang="en-US" smtClean="0"/>
              <a:t>throws</a:t>
            </a:r>
            <a:r>
              <a:rPr lang="zh-CN" altLang="en-US" smtClean="0"/>
              <a:t>关键字的作用；</a:t>
            </a:r>
            <a:endParaRPr lang="en-US" altLang="zh-CN" smtClean="0"/>
          </a:p>
          <a:p>
            <a:r>
              <a:rPr lang="zh-CN" altLang="en-US" smtClean="0"/>
              <a:t>可以自定义异常；</a:t>
            </a:r>
            <a:endParaRPr lang="en-US" altLang="zh-CN" smtClean="0"/>
          </a:p>
          <a:p>
            <a:r>
              <a:rPr lang="zh-CN" altLang="en-US" smtClean="0"/>
              <a:t>了解</a:t>
            </a:r>
            <a:r>
              <a:rPr lang="en-US" smtClean="0"/>
              <a:t>Exception</a:t>
            </a:r>
            <a:r>
              <a:rPr lang="zh-CN" altLang="en-US" smtClean="0"/>
              <a:t>与</a:t>
            </a:r>
            <a:r>
              <a:rPr lang="en-US" smtClean="0"/>
              <a:t>RuntimeException</a:t>
            </a:r>
            <a:r>
              <a:rPr lang="zh-CN" altLang="en-US" smtClean="0"/>
              <a:t>的区别；</a:t>
            </a:r>
            <a:endParaRPr lang="en-US" altLang="zh-CN" smtClean="0"/>
          </a:p>
          <a:p>
            <a:r>
              <a:rPr lang="zh-CN" altLang="en-US" smtClean="0"/>
              <a:t>了解断言的作用。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throws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thrwos</a:t>
            </a:r>
            <a:r>
              <a:rPr lang="zh-CN" altLang="en-US" smtClean="0"/>
              <a:t>关键字主要是在方法定义上使用的，表示的是此方法之中不进行异常的处理，而交给被调用处处理。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71472" y="2500312"/>
          <a:ext cx="8072494" cy="1463040"/>
        </p:xfrm>
        <a:graphic>
          <a:graphicData uri="http://schemas.openxmlformats.org/drawingml/2006/table">
            <a:tbl>
              <a:tblPr/>
              <a:tblGrid>
                <a:gridCol w="8072494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MyMath {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 static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div(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x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,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y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1600" b="1" u="sng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throws</a:t>
                      </a:r>
                      <a:r>
                        <a:rPr lang="en-US" sz="1600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Exception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{ </a:t>
                      </a:r>
                      <a:r>
                        <a:rPr lang="en-US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此方法不处理异常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return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x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/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y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调用以上的方法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00034" y="1500180"/>
          <a:ext cx="8286808" cy="2500330"/>
        </p:xfrm>
        <a:graphic>
          <a:graphicData uri="http://schemas.openxmlformats.org/drawingml/2006/table">
            <a:tbl>
              <a:tblPr/>
              <a:tblGrid>
                <a:gridCol w="2093418"/>
                <a:gridCol w="6193390"/>
              </a:tblGrid>
              <a:tr h="2273027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[])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try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{		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div()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方法抛出异常，必须明确进行异常处理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200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MyMath.</a:t>
                      </a:r>
                      <a:r>
                        <a:rPr lang="en-US" sz="1200" i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div</a:t>
                      </a:r>
                      <a:r>
                        <a:rPr lang="en-US" sz="1200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(10, 2)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}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catch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(Exception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.printStackTrace();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730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5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OOTK\Desktop\jixiani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714362"/>
            <a:ext cx="4000528" cy="4000528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459061" y="1714494"/>
            <a:ext cx="3517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官方网站：</a:t>
            </a:r>
            <a:r>
              <a:rPr lang="en-US" altLang="zh-CN" sz="2400" b="1" dirty="0" err="1" smtClean="0"/>
              <a:t>www.mldn.cn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459061" y="2457392"/>
            <a:ext cx="4037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面授培训：</a:t>
            </a:r>
            <a:r>
              <a:rPr lang="en-US" altLang="zh-CN" sz="2400" b="1" dirty="0" err="1" smtClean="0"/>
              <a:t>www.mldnjava.cn</a:t>
            </a:r>
            <a:endParaRPr lang="zh-CN" alt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459061" y="3243210"/>
            <a:ext cx="3980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在线学习：</a:t>
            </a:r>
            <a:r>
              <a:rPr lang="en-US" altLang="zh-CN" sz="2400" b="1" dirty="0" err="1" smtClean="0"/>
              <a:t>www.jixianit.com</a:t>
            </a:r>
            <a:endParaRPr lang="zh-CN" alt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469945" y="4000510"/>
            <a:ext cx="3244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</a:t>
            </a:r>
            <a:r>
              <a:rPr lang="en-US" altLang="zh-CN" sz="2400" b="1" dirty="0" err="1" smtClean="0"/>
              <a:t>QQ</a:t>
            </a:r>
            <a:r>
              <a:rPr lang="zh-CN" altLang="en-US" sz="2400" b="1" dirty="0" smtClean="0"/>
              <a:t>群：</a:t>
            </a:r>
            <a:r>
              <a:rPr lang="en-US" altLang="zh-CN" sz="2400" b="1" dirty="0" smtClean="0"/>
              <a:t>498822927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90552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免费学习资料扫码下载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虚尾箭头 12"/>
          <p:cNvSpPr/>
          <p:nvPr/>
        </p:nvSpPr>
        <p:spPr>
          <a:xfrm rot="892845">
            <a:off x="4092093" y="1274378"/>
            <a:ext cx="489252" cy="220889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1408</TotalTime>
  <Words>121</Words>
  <PresentationFormat>全屏显示(16:9)</PresentationFormat>
  <Paragraphs>33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李兴华Java培训系列课程</vt:lpstr>
      <vt:lpstr>本章学习目标</vt:lpstr>
      <vt:lpstr>throws</vt:lpstr>
      <vt:lpstr>范例：调用以上的方法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李兴华</cp:lastModifiedBy>
  <cp:revision>220</cp:revision>
  <dcterms:created xsi:type="dcterms:W3CDTF">2015-01-02T11:02:54Z</dcterms:created>
  <dcterms:modified xsi:type="dcterms:W3CDTF">2017-02-07T15:05:59Z</dcterms:modified>
</cp:coreProperties>
</file>