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75" r:id="rId5"/>
    <p:sldId id="27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throw</a:t>
            </a:r>
            <a:r>
              <a:rPr lang="zh-CN" altLang="en-US" smtClean="0"/>
              <a:t>关键字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了解异常的产生原理；</a:t>
            </a:r>
          </a:p>
          <a:p>
            <a:r>
              <a:rPr lang="zh-CN" altLang="en-US" smtClean="0"/>
              <a:t>掌握异常处理语句的基本格式；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throw</a:t>
            </a:r>
            <a:r>
              <a:rPr lang="zh-CN" altLang="en-US" smtClean="0"/>
              <a:t>、</a:t>
            </a:r>
            <a:r>
              <a:rPr lang="en-US" smtClean="0"/>
              <a:t>throws</a:t>
            </a:r>
            <a:r>
              <a:rPr lang="zh-CN" altLang="en-US" smtClean="0"/>
              <a:t>关键字的作用；</a:t>
            </a:r>
            <a:endParaRPr lang="en-US" altLang="zh-CN" smtClean="0"/>
          </a:p>
          <a:p>
            <a:r>
              <a:rPr lang="zh-CN" altLang="en-US" smtClean="0"/>
              <a:t>可以自定义异常；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Exception</a:t>
            </a:r>
            <a:r>
              <a:rPr lang="zh-CN" altLang="en-US" smtClean="0"/>
              <a:t>与</a:t>
            </a:r>
            <a:r>
              <a:rPr lang="en-US" smtClean="0"/>
              <a:t>RuntimeException</a:t>
            </a:r>
            <a:r>
              <a:rPr lang="zh-CN" altLang="en-US" smtClean="0"/>
              <a:t>的区别；</a:t>
            </a:r>
            <a:endParaRPr lang="en-US" altLang="zh-CN" smtClean="0"/>
          </a:p>
          <a:p>
            <a:r>
              <a:rPr lang="zh-CN" altLang="en-US" smtClean="0"/>
              <a:t>了解断言的作用。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throw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之前的所有异常类对象都是由</a:t>
            </a:r>
            <a:r>
              <a:rPr lang="en-US" smtClean="0"/>
              <a:t>JVM</a:t>
            </a:r>
            <a:r>
              <a:rPr lang="zh-CN" altLang="en-US" smtClean="0"/>
              <a:t>自动进行实例化操作的，而现在用户也可以自己手工的抛出一个实例化对象（手工调用异常类的构造方法），就通过</a:t>
            </a:r>
            <a:r>
              <a:rPr lang="en-US" smtClean="0"/>
              <a:t>throw</a:t>
            </a:r>
            <a:r>
              <a:rPr lang="zh-CN" altLang="en-US" smtClean="0"/>
              <a:t>完成了。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手工抛出异常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429684" cy="2643206"/>
        </p:xfrm>
        <a:graphic>
          <a:graphicData uri="http://schemas.openxmlformats.org/drawingml/2006/table">
            <a:tbl>
              <a:tblPr/>
              <a:tblGrid>
                <a:gridCol w="1628502"/>
                <a:gridCol w="6801182"/>
              </a:tblGrid>
              <a:tr h="223655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try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		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直接抛出了一个自定义的异常类对象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自己定义的异常！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catch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(Exception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.printStackTrace();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66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java.lang.Exception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: </a:t>
                      </a:r>
                      <a:r>
                        <a:rPr lang="zh-CN" sz="12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自己定义的异常！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	at com.yootk.demo.TestDemo.main(</a:t>
                      </a:r>
                      <a:r>
                        <a:rPr lang="en-US" sz="12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TestDemo.java:5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141</Words>
  <PresentationFormat>全屏显示(16:9)</PresentationFormat>
  <Paragraphs>30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李兴华Java培训系列课程</vt:lpstr>
      <vt:lpstr>本章学习目标</vt:lpstr>
      <vt:lpstr>throw</vt:lpstr>
      <vt:lpstr>范例：手工抛出异常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223</cp:revision>
  <dcterms:created xsi:type="dcterms:W3CDTF">2015-01-02T11:02:54Z</dcterms:created>
  <dcterms:modified xsi:type="dcterms:W3CDTF">2017-02-07T15:06:57Z</dcterms:modified>
</cp:coreProperties>
</file>