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异常处理标准格式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异常处理标准格式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异常处理除了最为常见的“</a:t>
            </a:r>
            <a:r>
              <a:rPr lang="en-US" smtClean="0"/>
              <a:t>try…catch</a:t>
            </a:r>
            <a:r>
              <a:rPr lang="zh-CN" altLang="en-US" smtClean="0"/>
              <a:t>”应用格式之外，还存在一种结合“</a:t>
            </a:r>
            <a:r>
              <a:rPr lang="en-US" smtClean="0"/>
              <a:t>try</a:t>
            </a:r>
            <a:r>
              <a:rPr lang="zh-CN" altLang="en-US" smtClean="0"/>
              <a:t>、</a:t>
            </a:r>
            <a:r>
              <a:rPr lang="en-US" smtClean="0"/>
              <a:t>catch</a:t>
            </a:r>
            <a:r>
              <a:rPr lang="zh-CN" altLang="en-US" smtClean="0"/>
              <a:t>、</a:t>
            </a:r>
            <a:r>
              <a:rPr lang="en-US" smtClean="0"/>
              <a:t>finally</a:t>
            </a:r>
            <a:r>
              <a:rPr lang="zh-CN" altLang="en-US" smtClean="0"/>
              <a:t>、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”一起使用的异常处理格式，而在讲解这一应用之前，首先来看一个简单的开发要求：要求定义一个</a:t>
            </a:r>
            <a:r>
              <a:rPr lang="en-US" smtClean="0"/>
              <a:t>div()</a:t>
            </a:r>
            <a:r>
              <a:rPr lang="zh-CN" altLang="en-US" smtClean="0"/>
              <a:t>方法，而这个方法有如下的一些</a:t>
            </a:r>
            <a:r>
              <a:rPr lang="zh-CN" altLang="en-US" smtClean="0"/>
              <a:t>要求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在进行除法操作之前，输出一行提示</a:t>
            </a:r>
            <a:r>
              <a:rPr lang="zh-CN" altLang="en-US" smtClean="0"/>
              <a:t>信息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在除法操作执行完毕后，输出一行提示</a:t>
            </a:r>
            <a:r>
              <a:rPr lang="zh-CN" altLang="en-US" smtClean="0"/>
              <a:t>信息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如果中间产生了异常，则应该交给被调用处来进行处理。</a:t>
            </a:r>
            <a:endParaRPr lang="en-US" altLang="zh-CN" smtClean="0"/>
          </a:p>
          <a:p>
            <a:r>
              <a:rPr lang="zh-CN" altLang="en-US" smtClean="0"/>
              <a:t>而在所有要求之中，第</a:t>
            </a:r>
            <a:r>
              <a:rPr lang="en-US" smtClean="0"/>
              <a:t>2</a:t>
            </a:r>
            <a:r>
              <a:rPr lang="zh-CN" altLang="en-US" smtClean="0"/>
              <a:t>点和第</a:t>
            </a:r>
            <a:r>
              <a:rPr lang="en-US" smtClean="0"/>
              <a:t>3</a:t>
            </a:r>
            <a:r>
              <a:rPr lang="zh-CN" altLang="en-US" smtClean="0"/>
              <a:t>点最为</a:t>
            </a:r>
            <a:r>
              <a:rPr lang="zh-CN" altLang="en-US" smtClean="0"/>
              <a:t>麻烦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为了保证计算结束之后可以正常的输出信息，则应该使用</a:t>
            </a:r>
            <a:r>
              <a:rPr lang="en-US" smtClean="0"/>
              <a:t>finally</a:t>
            </a:r>
            <a:r>
              <a:rPr lang="zh-CN" altLang="en-US" smtClean="0"/>
              <a:t>进行</a:t>
            </a:r>
            <a:r>
              <a:rPr lang="zh-CN" altLang="en-US" smtClean="0"/>
              <a:t>操作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为了保证异常可以交被调用处使用，应该在方法声明上加上</a:t>
            </a:r>
            <a:r>
              <a:rPr lang="en-US" smtClean="0"/>
              <a:t>throws</a:t>
            </a:r>
            <a:r>
              <a:rPr lang="zh-CN" altLang="en-US" smtClean="0"/>
              <a:t>，而程序之中也不应该处理异常。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实现要求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501122" cy="3291840"/>
        </p:xfrm>
        <a:graphic>
          <a:graphicData uri="http://schemas.openxmlformats.org/drawingml/2006/table">
            <a:tbl>
              <a:tblPr/>
              <a:tblGrid>
                <a:gridCol w="1642302"/>
                <a:gridCol w="6858820"/>
              </a:tblGrid>
              <a:tr h="249863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MyMath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 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div(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x,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y)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Exception {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出现异常要交给被调用处出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"===== 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计算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开始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====="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等价于：资源打开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result = 0;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result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= x / y;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除法计算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(Exception 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throw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e;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向上抛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finally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8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"===== 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计算结束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====="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等价于：资源关闭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result;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8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.println(MyMath.div(10,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被调用处处理异常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(Exception e)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e.printStackTrace();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75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程序执行结果：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===== 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计算开始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=====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===== 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计算结束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=====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java.lang.ArithmeticException</a:t>
                      </a: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/ by zero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com.yootk.demo.MyMath.div(</a:t>
                      </a:r>
                      <a:r>
                        <a:rPr lang="en-US" sz="8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TestDemo.java:7</a:t>
                      </a: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8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TestDemo.java:19</a:t>
                      </a: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简化处理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351612"/>
          <a:ext cx="8220322" cy="3291840"/>
        </p:xfrm>
        <a:graphic>
          <a:graphicData uri="http://schemas.openxmlformats.org/drawingml/2006/table">
            <a:tbl>
              <a:tblPr/>
              <a:tblGrid>
                <a:gridCol w="1832770"/>
                <a:gridCol w="6387552"/>
              </a:tblGrid>
              <a:tr h="253903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MyMath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div(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出现异常要交给被调用处出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"===== 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计算开始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====="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等价于：资源打开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/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finally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"===== 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计算结束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====="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等价于：资源关闭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.println(MyMath.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div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(10,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被调用处处理异常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(Exception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===== 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计算开始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=====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===== 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计算结束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=====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java.lang.ArithmeticException</a:t>
                      </a: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/ by zero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com.yootk.demo.MyMath.div(</a:t>
                      </a:r>
                      <a:r>
                        <a:rPr lang="en-US" sz="8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TestDemo.java:7</a:t>
                      </a: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8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TestDemo.java:17</a:t>
                      </a:r>
                      <a:r>
                        <a:rPr lang="en-US" sz="8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298</Words>
  <PresentationFormat>全屏显示(16:9)</PresentationFormat>
  <Paragraphs>80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异常处理标准格式</vt:lpstr>
      <vt:lpstr>范例：实现要求</vt:lpstr>
      <vt:lpstr>范例：简化处理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227</cp:revision>
  <dcterms:created xsi:type="dcterms:W3CDTF">2015-01-02T11:02:54Z</dcterms:created>
  <dcterms:modified xsi:type="dcterms:W3CDTF">2017-02-07T15:10:00Z</dcterms:modified>
</cp:coreProperties>
</file>