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RuntimeException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了解异常的产生原理；</a:t>
            </a:r>
          </a:p>
          <a:p>
            <a:r>
              <a:rPr lang="zh-CN" altLang="en-US" smtClean="0"/>
              <a:t>掌握异常处理语句的基本格式；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关键字的作用；</a:t>
            </a:r>
            <a:endParaRPr lang="en-US" altLang="zh-CN" smtClean="0"/>
          </a:p>
          <a:p>
            <a:r>
              <a:rPr lang="zh-CN" altLang="en-US" smtClean="0"/>
              <a:t>可以自定义异常；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Exception</a:t>
            </a:r>
            <a:r>
              <a:rPr lang="zh-CN" altLang="en-US" smtClean="0"/>
              <a:t>与</a:t>
            </a:r>
            <a:r>
              <a:rPr lang="en-US" smtClean="0"/>
              <a:t>RuntimeException</a:t>
            </a:r>
            <a:r>
              <a:rPr lang="zh-CN" altLang="en-US" smtClean="0"/>
              <a:t>的区别；</a:t>
            </a:r>
            <a:endParaRPr lang="en-US" altLang="zh-CN" smtClean="0"/>
          </a:p>
          <a:p>
            <a:r>
              <a:rPr lang="zh-CN" altLang="en-US" smtClean="0"/>
              <a:t>了解断言的作用。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RuntimeException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里面为了方便用户代码的编写，专门提供了一种</a:t>
            </a:r>
            <a:r>
              <a:rPr lang="en-US" smtClean="0"/>
              <a:t>RuntimeException</a:t>
            </a:r>
            <a:r>
              <a:rPr lang="zh-CN" altLang="en-US" smtClean="0"/>
              <a:t>类，这种异常类的最大特征在于：程序在编译的时候不会强制性的要求用户处理异常，用户可以根据自己的需要选择性进行处理，但是如果没有处理又发生了异常了，将交给</a:t>
            </a:r>
            <a:r>
              <a:rPr lang="en-US" smtClean="0"/>
              <a:t>JVM</a:t>
            </a:r>
            <a:r>
              <a:rPr lang="zh-CN" altLang="en-US" smtClean="0"/>
              <a:t>默认处理。也就是说</a:t>
            </a:r>
            <a:r>
              <a:rPr lang="en-US" smtClean="0"/>
              <a:t>RuntimeException</a:t>
            </a:r>
            <a:r>
              <a:rPr lang="zh-CN" altLang="en-US" smtClean="0"/>
              <a:t>的子异常类，可以由用户根据需要选择性进行</a:t>
            </a:r>
            <a:r>
              <a:rPr lang="zh-CN" altLang="en-US" smtClean="0"/>
              <a:t>处理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如果要进行字符串转变为</a:t>
            </a:r>
            <a:r>
              <a:rPr lang="en-US" smtClean="0"/>
              <a:t>int</a:t>
            </a:r>
            <a:r>
              <a:rPr lang="zh-CN" altLang="en-US" smtClean="0"/>
              <a:t>数据类型，那么可以利用</a:t>
            </a:r>
            <a:r>
              <a:rPr lang="en-US" smtClean="0"/>
              <a:t>Integer</a:t>
            </a:r>
            <a:r>
              <a:rPr lang="zh-CN" altLang="en-US" smtClean="0"/>
              <a:t>类进行处理，因为在</a:t>
            </a:r>
            <a:r>
              <a:rPr lang="en-US" smtClean="0"/>
              <a:t>Integer</a:t>
            </a:r>
            <a:r>
              <a:rPr lang="zh-CN" altLang="en-US" smtClean="0"/>
              <a:t>类定义了如下</a:t>
            </a:r>
            <a:r>
              <a:rPr lang="zh-CN" altLang="en-US" smtClean="0"/>
              <a:t>方法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字符串转换</a:t>
            </a:r>
            <a:r>
              <a:rPr lang="en-US" smtClean="0"/>
              <a:t>int</a:t>
            </a:r>
            <a:r>
              <a:rPr lang="zh-CN" altLang="en-US" smtClean="0"/>
              <a:t>：</a:t>
            </a:r>
            <a:r>
              <a:rPr lang="en-US" smtClean="0"/>
              <a:t>public static int parseInt(String s) </a:t>
            </a:r>
            <a:r>
              <a:rPr lang="en-US" b="1" u="sng" smtClean="0"/>
              <a:t>throws NumberFormatException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NumberFormatException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1571618"/>
          <a:ext cx="7143800" cy="1645920"/>
        </p:xfrm>
        <a:graphic>
          <a:graphicData uri="http://schemas.openxmlformats.org/drawingml/2006/table">
            <a:tbl>
              <a:tblPr/>
              <a:tblGrid>
                <a:gridCol w="71438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java.lang.Object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   |- java.lang.</a:t>
                      </a: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Throwable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      |- java.lang.Exception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         |- </a:t>
                      </a:r>
                      <a:r>
                        <a:rPr lang="en-US" sz="1800" u="sng" kern="100">
                          <a:latin typeface="Times New Roman"/>
                          <a:ea typeface="宋体"/>
                          <a:cs typeface="Times New Roman"/>
                        </a:rPr>
                        <a:t>java.lang.</a:t>
                      </a:r>
                      <a:r>
                        <a:rPr lang="en-US" sz="1800" b="1" u="sng" kern="100">
                          <a:latin typeface="Times New Roman"/>
                          <a:ea typeface="宋体"/>
                          <a:cs typeface="Times New Roman"/>
                        </a:rPr>
                        <a:t>RuntimeException  </a:t>
                      </a:r>
                      <a:r>
                        <a:rPr lang="zh-CN" sz="1800" b="1" u="sng" kern="100">
                          <a:latin typeface="Times New Roman"/>
                          <a:ea typeface="宋体"/>
                          <a:cs typeface="Times New Roman"/>
                        </a:rPr>
                        <a:t>→ 运行时异常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            |- java.lang.IllegalArgumentException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               |- java.lang.NumberFormatException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parseInt()</a:t>
            </a:r>
            <a:r>
              <a:rPr lang="zh-CN" altLang="en-US" smtClean="0"/>
              <a:t>方法不处理异常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Exception</a:t>
            </a:r>
            <a:r>
              <a:rPr lang="zh-CN" altLang="en-US" smtClean="0"/>
              <a:t>定义了必须处理的异常，而</a:t>
            </a:r>
            <a:r>
              <a:rPr lang="en-US" smtClean="0"/>
              <a:t>RuntimeException</a:t>
            </a:r>
            <a:r>
              <a:rPr lang="zh-CN" altLang="en-US" smtClean="0"/>
              <a:t>定义的异常可以选择性的进行处理；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357436"/>
          <a:ext cx="8572560" cy="1950720"/>
        </p:xfrm>
        <a:graphic>
          <a:graphicData uri="http://schemas.openxmlformats.org/drawingml/2006/table">
            <a:tbl>
              <a:tblPr/>
              <a:tblGrid>
                <a:gridCol w="1401802"/>
                <a:gridCol w="7170758"/>
              </a:tblGrid>
              <a:tr h="154095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Integer.</a:t>
                      </a:r>
                      <a:r>
                        <a:rPr lang="en-US" sz="16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100</a:t>
                      </a:r>
                      <a:r>
                        <a:rPr lang="en-US" sz="16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直接将字符串变为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35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253</Words>
  <PresentationFormat>全屏显示(16:9)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RuntimeException类</vt:lpstr>
      <vt:lpstr>NumberFormatException</vt:lpstr>
      <vt:lpstr>范例：使用parseInt()方法不处理异常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230</cp:revision>
  <dcterms:created xsi:type="dcterms:W3CDTF">2015-01-02T11:02:54Z</dcterms:created>
  <dcterms:modified xsi:type="dcterms:W3CDTF">2017-02-07T15:12:06Z</dcterms:modified>
</cp:coreProperties>
</file>