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4" r:id="rId4"/>
    <p:sldId id="275" r:id="rId5"/>
    <p:sldId id="276" r:id="rId6"/>
    <p:sldId id="272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assert</a:t>
            </a:r>
            <a:r>
              <a:rPr lang="zh-CN" altLang="en-US" smtClean="0"/>
              <a:t>关键字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了解异常的产生原理；</a:t>
            </a:r>
          </a:p>
          <a:p>
            <a:r>
              <a:rPr lang="zh-CN" altLang="en-US" smtClean="0"/>
              <a:t>掌握异常处理语句的基本格式；</a:t>
            </a:r>
            <a:endParaRPr lang="en-US" altLang="zh-CN" smtClean="0"/>
          </a:p>
          <a:p>
            <a:r>
              <a:rPr lang="zh-CN" altLang="en-US" smtClean="0"/>
              <a:t>掌握</a:t>
            </a:r>
            <a:r>
              <a:rPr lang="en-US" smtClean="0"/>
              <a:t>throw</a:t>
            </a:r>
            <a:r>
              <a:rPr lang="zh-CN" altLang="en-US" smtClean="0"/>
              <a:t>、</a:t>
            </a:r>
            <a:r>
              <a:rPr lang="en-US" smtClean="0"/>
              <a:t>throws</a:t>
            </a:r>
            <a:r>
              <a:rPr lang="zh-CN" altLang="en-US" smtClean="0"/>
              <a:t>关键字的作用；</a:t>
            </a:r>
            <a:endParaRPr lang="en-US" altLang="zh-CN" smtClean="0"/>
          </a:p>
          <a:p>
            <a:r>
              <a:rPr lang="zh-CN" altLang="en-US" smtClean="0"/>
              <a:t>可以自定义异常；</a:t>
            </a:r>
            <a:endParaRPr lang="en-US" altLang="zh-CN" smtClean="0"/>
          </a:p>
          <a:p>
            <a:r>
              <a:rPr lang="zh-CN" altLang="en-US" smtClean="0"/>
              <a:t>了解</a:t>
            </a:r>
            <a:r>
              <a:rPr lang="en-US" smtClean="0"/>
              <a:t>Exception</a:t>
            </a:r>
            <a:r>
              <a:rPr lang="zh-CN" altLang="en-US" smtClean="0"/>
              <a:t>与</a:t>
            </a:r>
            <a:r>
              <a:rPr lang="en-US" smtClean="0"/>
              <a:t>RuntimeException</a:t>
            </a:r>
            <a:r>
              <a:rPr lang="zh-CN" altLang="en-US" smtClean="0"/>
              <a:t>的区别；</a:t>
            </a:r>
            <a:endParaRPr lang="en-US" altLang="zh-CN" smtClean="0"/>
          </a:p>
          <a:p>
            <a:r>
              <a:rPr lang="zh-CN" altLang="en-US" smtClean="0"/>
              <a:t>了解断言的作用。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assert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assert</a:t>
            </a:r>
            <a:r>
              <a:rPr lang="zh-CN" altLang="en-US" smtClean="0"/>
              <a:t>关键字是在</a:t>
            </a:r>
            <a:r>
              <a:rPr lang="en-US" smtClean="0"/>
              <a:t>JDK 1.4</a:t>
            </a:r>
            <a:r>
              <a:rPr lang="zh-CN" altLang="en-US" smtClean="0"/>
              <a:t>的时候引入的，其主要的功能是进行断言。断言指的是程序执行到某行之后，其结果一定是预期的结果。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观察断言的使用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1571618"/>
          <a:ext cx="7929618" cy="1676400"/>
        </p:xfrm>
        <a:graphic>
          <a:graphicData uri="http://schemas.openxmlformats.org/drawingml/2006/table">
            <a:tbl>
              <a:tblPr/>
              <a:tblGrid>
                <a:gridCol w="1767956"/>
                <a:gridCol w="6161662"/>
              </a:tblGrid>
              <a:tr h="142876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[])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int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num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10;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假设中间可能经过了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20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行代码来操作</a:t>
                      </a:r>
                      <a:r>
                        <a:rPr lang="en-US" sz="1100" u="sng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num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的内容，期望中的内容应该是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20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assert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num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== 20 : 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"num</a:t>
                      </a:r>
                      <a:r>
                        <a:rPr lang="zh-CN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的内容不是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20</a:t>
                      </a:r>
                      <a:r>
                        <a:rPr lang="en-US" sz="11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1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;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进行断言操作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"num = "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+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num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28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num = 10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代码执行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本程序中使用了断言进行操作，很明显程序中断言的判断条件并不满足，但是依然没有任何的错误产生，这是因为</a:t>
            </a:r>
            <a:r>
              <a:rPr lang="en-US" smtClean="0"/>
              <a:t>Java</a:t>
            </a:r>
            <a:r>
              <a:rPr lang="zh-CN" altLang="en-US" smtClean="0"/>
              <a:t>默认情况下是不开启断言的。如果要想启用断言，则应该增加一些</a:t>
            </a:r>
            <a:r>
              <a:rPr lang="zh-CN" altLang="en-US" smtClean="0"/>
              <a:t>选项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smtClean="0"/>
              <a:t>java -ea com.yootk.demo.TestDemo</a:t>
            </a:r>
            <a:endParaRPr lang="en-US" altLang="zh-CN" smtClean="0"/>
          </a:p>
          <a:p>
            <a:r>
              <a:rPr lang="zh-CN" altLang="en-US" smtClean="0"/>
              <a:t>而增加“</a:t>
            </a:r>
            <a:r>
              <a:rPr lang="en-US" smtClean="0"/>
              <a:t>-ea</a:t>
            </a:r>
            <a:r>
              <a:rPr lang="zh-CN" altLang="en-US" smtClean="0"/>
              <a:t>”参数之后，本程序就会出现如下的</a:t>
            </a:r>
            <a:r>
              <a:rPr lang="zh-CN" altLang="en-US" smtClean="0"/>
              <a:t>错误信息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smtClean="0"/>
              <a:t>Exception in thread "main" java.lang.AssertionError: num</a:t>
            </a:r>
            <a:r>
              <a:rPr lang="zh-CN" altLang="en-US" smtClean="0"/>
              <a:t>的内容</a:t>
            </a:r>
            <a:r>
              <a:rPr lang="zh-CN" altLang="en-US" smtClean="0"/>
              <a:t>不是</a:t>
            </a:r>
            <a:r>
              <a:rPr lang="en-US" smtClean="0"/>
              <a:t>20</a:t>
            </a:r>
            <a:endParaRPr lang="zh-CN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221</Words>
  <PresentationFormat>全屏显示(16:9)</PresentationFormat>
  <Paragraphs>33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李兴华Java培训系列课程</vt:lpstr>
      <vt:lpstr>本章学习目标</vt:lpstr>
      <vt:lpstr>assert</vt:lpstr>
      <vt:lpstr>范例：观察断言的使用</vt:lpstr>
      <vt:lpstr>代码执行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233</cp:revision>
  <dcterms:created xsi:type="dcterms:W3CDTF">2015-01-02T11:02:54Z</dcterms:created>
  <dcterms:modified xsi:type="dcterms:W3CDTF">2017-02-07T15:13:42Z</dcterms:modified>
</cp:coreProperties>
</file>