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3" r:id="rId3"/>
    <p:sldId id="274" r:id="rId4"/>
    <p:sldId id="275" r:id="rId5"/>
    <p:sldId id="272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自定义异常类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了解异常的产生原理；</a:t>
            </a:r>
          </a:p>
          <a:p>
            <a:r>
              <a:rPr lang="zh-CN" altLang="en-US" smtClean="0"/>
              <a:t>掌握异常处理语句的基本格式；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throw</a:t>
            </a:r>
            <a:r>
              <a:rPr lang="zh-CN" altLang="en-US" smtClean="0"/>
              <a:t>、</a:t>
            </a:r>
            <a:r>
              <a:rPr lang="en-US" smtClean="0"/>
              <a:t>throws</a:t>
            </a:r>
            <a:r>
              <a:rPr lang="zh-CN" altLang="en-US" smtClean="0"/>
              <a:t>关键字的作用；</a:t>
            </a:r>
            <a:endParaRPr lang="en-US" altLang="zh-CN" smtClean="0"/>
          </a:p>
          <a:p>
            <a:r>
              <a:rPr lang="zh-CN" altLang="en-US" smtClean="0"/>
              <a:t>可以自定义异常；</a:t>
            </a:r>
            <a:endParaRPr lang="en-US" altLang="zh-CN" smtClean="0"/>
          </a:p>
          <a:p>
            <a:r>
              <a:rPr lang="zh-CN" altLang="en-US" smtClean="0"/>
              <a:t>了解</a:t>
            </a:r>
            <a:r>
              <a:rPr lang="en-US" smtClean="0"/>
              <a:t>Exception</a:t>
            </a:r>
            <a:r>
              <a:rPr lang="zh-CN" altLang="en-US" smtClean="0"/>
              <a:t>与</a:t>
            </a:r>
            <a:r>
              <a:rPr lang="en-US" smtClean="0"/>
              <a:t>RuntimeException</a:t>
            </a:r>
            <a:r>
              <a:rPr lang="zh-CN" altLang="en-US" smtClean="0"/>
              <a:t>的区别；</a:t>
            </a:r>
            <a:endParaRPr lang="en-US" altLang="zh-CN" smtClean="0"/>
          </a:p>
          <a:p>
            <a:r>
              <a:rPr lang="zh-CN" altLang="en-US" smtClean="0"/>
              <a:t>了解断言的作用。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自定义异常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Java</a:t>
            </a:r>
            <a:r>
              <a:rPr lang="zh-CN" altLang="en-US" smtClean="0"/>
              <a:t>本身已经提供了大量的异常，但是这些异常在实际的工作之中往往并不够去使用，例如：当你要执行数据增加操作的时候，有可能会出现一些错误的数据，而这些错误的数据一旦出现就应该抛出异常，例如：</a:t>
            </a:r>
            <a:r>
              <a:rPr lang="en-US" smtClean="0"/>
              <a:t>AddException</a:t>
            </a:r>
            <a:r>
              <a:rPr lang="zh-CN" altLang="en-US" smtClean="0"/>
              <a:t>，但是这样的异常</a:t>
            </a:r>
            <a:r>
              <a:rPr lang="en-US" smtClean="0"/>
              <a:t>Java</a:t>
            </a:r>
            <a:r>
              <a:rPr lang="zh-CN" altLang="en-US" smtClean="0"/>
              <a:t>并没有，所以就需要由用户自己去开发一个自己的异常类。如果要想实现自定义异常类，只需要继承</a:t>
            </a:r>
            <a:r>
              <a:rPr lang="en-US" smtClean="0"/>
              <a:t>Exception</a:t>
            </a:r>
            <a:r>
              <a:rPr lang="zh-CN" altLang="en-US" smtClean="0"/>
              <a:t>（强制性异常处理）或</a:t>
            </a:r>
            <a:r>
              <a:rPr lang="en-US" smtClean="0"/>
              <a:t>RuntimeException</a:t>
            </a:r>
            <a:r>
              <a:rPr lang="zh-CN" altLang="en-US" smtClean="0"/>
              <a:t>（选择性异常处理）父类即可。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</a:t>
            </a:r>
            <a:r>
              <a:rPr lang="en-US" smtClean="0"/>
              <a:t>AddException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285866"/>
          <a:ext cx="8358246" cy="3352800"/>
        </p:xfrm>
        <a:graphic>
          <a:graphicData uri="http://schemas.openxmlformats.org/drawingml/2006/table">
            <a:tbl>
              <a:tblPr/>
              <a:tblGrid>
                <a:gridCol w="1485969"/>
                <a:gridCol w="6872277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AddException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extends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		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此异常类要强制处理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AddException(String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super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调用父类构造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num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20;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try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if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num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&gt; 10)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出现了错误，应该产生异常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AddException(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数值传递的过大！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catch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(Exception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.printStackTrace();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u="sng" kern="0">
                          <a:solidFill>
                            <a:srgbClr val="0066CC"/>
                          </a:solidFill>
                          <a:latin typeface="Consolas"/>
                          <a:ea typeface="宋体"/>
                          <a:cs typeface="Consolas"/>
                        </a:rPr>
                        <a:t>com.yootk.demo.AddException</a:t>
                      </a:r>
                      <a:r>
                        <a:rPr lang="en-US" sz="11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: </a:t>
                      </a:r>
                      <a:r>
                        <a:rPr lang="zh-CN" sz="11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数值传递的过大！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	at com.yootk.demo.TestDemo.main(</a:t>
                      </a:r>
                      <a:r>
                        <a:rPr lang="en-US" sz="1100" u="sng" kern="0">
                          <a:solidFill>
                            <a:srgbClr val="0066CC"/>
                          </a:solidFill>
                          <a:latin typeface="Consolas"/>
                          <a:ea typeface="宋体"/>
                          <a:cs typeface="Consolas"/>
                        </a:rPr>
                        <a:t>TestDemo.java:13</a:t>
                      </a:r>
                      <a:r>
                        <a:rPr lang="en-US" sz="11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211</Words>
  <PresentationFormat>全屏显示(16:9)</PresentationFormat>
  <Paragraphs>38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李兴华Java培训系列课程</vt:lpstr>
      <vt:lpstr>本章学习目标</vt:lpstr>
      <vt:lpstr>自定义异常</vt:lpstr>
      <vt:lpstr>范例：定义AddException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235</cp:revision>
  <dcterms:created xsi:type="dcterms:W3CDTF">2015-01-02T11:02:54Z</dcterms:created>
  <dcterms:modified xsi:type="dcterms:W3CDTF">2017-02-07T15:15:05Z</dcterms:modified>
</cp:coreProperties>
</file>