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Eclipse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smtClean="0"/>
              <a:t>Eclipse</a:t>
            </a:r>
            <a:r>
              <a:rPr lang="zh-CN" altLang="en-US" smtClean="0"/>
              <a:t>的发展历史；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Eclipse</a:t>
            </a:r>
            <a:r>
              <a:rPr lang="zh-CN" altLang="en-US" smtClean="0"/>
              <a:t>中</a:t>
            </a:r>
            <a:r>
              <a:rPr lang="en-US" smtClean="0"/>
              <a:t>JDT</a:t>
            </a:r>
            <a:r>
              <a:rPr lang="zh-CN" altLang="en-US" smtClean="0"/>
              <a:t>组件的使用；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junit</a:t>
            </a:r>
            <a:r>
              <a:rPr lang="zh-CN" altLang="en-US" smtClean="0"/>
              <a:t>测试工具的使用。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Eclipse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Eclipse</a:t>
            </a:r>
            <a:r>
              <a:rPr lang="zh-CN" altLang="en-US" smtClean="0"/>
              <a:t>是一个开放源代码的、基于</a:t>
            </a:r>
            <a:r>
              <a:rPr lang="en-US" smtClean="0"/>
              <a:t>Java</a:t>
            </a:r>
            <a:r>
              <a:rPr lang="zh-CN" altLang="en-US" smtClean="0"/>
              <a:t>的可扩展开发平台。就其本身而言，它只是提供了一个基础的底层支持，而后针对于不同的编程语言都会提供有相应的插件</a:t>
            </a:r>
            <a:r>
              <a:rPr lang="zh-CN" altLang="en-US" smtClean="0"/>
              <a:t>支持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smtClean="0"/>
              <a:t>Eclipse</a:t>
            </a:r>
            <a:r>
              <a:rPr lang="zh-CN" altLang="en-US" smtClean="0"/>
              <a:t>中文被翻译为“日蚀”，指的是遮盖一切的太阳光芒。而当时对于</a:t>
            </a:r>
            <a:r>
              <a:rPr lang="en-US" smtClean="0"/>
              <a:t>Java</a:t>
            </a:r>
            <a:r>
              <a:rPr lang="zh-CN" altLang="en-US" smtClean="0"/>
              <a:t>的缔造公司</a:t>
            </a:r>
            <a:r>
              <a:rPr lang="en-US" smtClean="0"/>
              <a:t>SUN</a:t>
            </a:r>
            <a:r>
              <a:rPr lang="zh-CN" altLang="en-US" smtClean="0"/>
              <a:t>（</a:t>
            </a:r>
            <a:r>
              <a:rPr lang="en-US" smtClean="0"/>
              <a:t>Stanford University Network</a:t>
            </a:r>
            <a:r>
              <a:rPr lang="zh-CN" altLang="en-US" smtClean="0"/>
              <a:t>、斯坦福大学校园网）而言很挑衅的一个名字。在</a:t>
            </a:r>
            <a:r>
              <a:rPr lang="en-US" smtClean="0"/>
              <a:t>2009</a:t>
            </a:r>
            <a:r>
              <a:rPr lang="zh-CN" altLang="en-US" smtClean="0"/>
              <a:t>年的时候</a:t>
            </a:r>
            <a:r>
              <a:rPr lang="en-US" smtClean="0"/>
              <a:t>SUN</a:t>
            </a:r>
            <a:r>
              <a:rPr lang="zh-CN" altLang="en-US" smtClean="0"/>
              <a:t>被</a:t>
            </a:r>
            <a:r>
              <a:rPr lang="en-US" smtClean="0"/>
              <a:t>Oracle</a:t>
            </a:r>
            <a:r>
              <a:rPr lang="zh-CN" altLang="en-US" smtClean="0"/>
              <a:t>收购。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Eclipse</a:t>
            </a:r>
            <a:r>
              <a:rPr lang="zh-CN" altLang="en-US" smtClean="0"/>
              <a:t>下载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smtClean="0"/>
              <a:t>读者可以直接从</a:t>
            </a:r>
            <a:r>
              <a:rPr lang="en-US" sz="1600" smtClean="0"/>
              <a:t>www.eclipse.org</a:t>
            </a:r>
            <a:r>
              <a:rPr lang="zh-CN" altLang="en-US" sz="1600" smtClean="0"/>
              <a:t>下载到</a:t>
            </a:r>
            <a:r>
              <a:rPr lang="en-US" sz="1600" smtClean="0"/>
              <a:t>Eclipse</a:t>
            </a:r>
            <a:r>
              <a:rPr lang="zh-CN" altLang="en-US" sz="1600" smtClean="0"/>
              <a:t>的开发工具如图</a:t>
            </a:r>
            <a:r>
              <a:rPr lang="en-US" sz="1600" smtClean="0"/>
              <a:t>7-1</a:t>
            </a:r>
            <a:r>
              <a:rPr lang="zh-CN" altLang="en-US" sz="1600" smtClean="0"/>
              <a:t>所示。截止到本书编写时，</a:t>
            </a:r>
            <a:r>
              <a:rPr lang="en-US" sz="1600" smtClean="0"/>
              <a:t>Eclipse</a:t>
            </a:r>
            <a:r>
              <a:rPr lang="zh-CN" altLang="en-US" sz="1600" smtClean="0"/>
              <a:t>的最新版本是</a:t>
            </a:r>
            <a:r>
              <a:rPr lang="en-US" sz="1600" smtClean="0"/>
              <a:t>Mars</a:t>
            </a:r>
            <a:r>
              <a:rPr lang="zh-CN" altLang="en-US" sz="1600" smtClean="0"/>
              <a:t>版，而后用户可以根据自己的操作系统选择相应的</a:t>
            </a:r>
            <a:r>
              <a:rPr lang="en-US" sz="1600" smtClean="0"/>
              <a:t>Eclipse</a:t>
            </a:r>
            <a:r>
              <a:rPr lang="zh-CN" altLang="en-US" sz="1600" smtClean="0"/>
              <a:t>版本，本书使用的是</a:t>
            </a:r>
            <a:r>
              <a:rPr lang="en-US" sz="1600" smtClean="0"/>
              <a:t>windows 64</a:t>
            </a:r>
            <a:r>
              <a:rPr lang="zh-CN" altLang="en-US" sz="1600" smtClean="0"/>
              <a:t>位版。</a:t>
            </a:r>
            <a:endParaRPr lang="zh-CN" alt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2285998"/>
            <a:ext cx="480556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Eclipse</a:t>
            </a:r>
            <a:r>
              <a:rPr lang="zh-CN" altLang="en-US" smtClean="0"/>
              <a:t>开发支持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JDT</a:t>
            </a:r>
            <a:r>
              <a:rPr lang="zh-CN" altLang="en-US" smtClean="0"/>
              <a:t>（</a:t>
            </a:r>
            <a:r>
              <a:rPr lang="en-US" smtClean="0"/>
              <a:t>Java Development Tools</a:t>
            </a:r>
            <a:r>
              <a:rPr lang="zh-CN" altLang="en-US" smtClean="0"/>
              <a:t>）：专门开发</a:t>
            </a:r>
            <a:r>
              <a:rPr lang="en-US" smtClean="0"/>
              <a:t>JAVA SE</a:t>
            </a:r>
            <a:r>
              <a:rPr lang="zh-CN" altLang="en-US" smtClean="0"/>
              <a:t>程序的平台，提供调试、运行、随笔提示等常见</a:t>
            </a:r>
            <a:r>
              <a:rPr lang="zh-CN" altLang="en-US" smtClean="0"/>
              <a:t>功能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JUnit</a:t>
            </a:r>
            <a:r>
              <a:rPr lang="zh-CN" altLang="en-US" smtClean="0"/>
              <a:t>：单元测试软件，可以直接对开发的类进行</a:t>
            </a:r>
            <a:r>
              <a:rPr lang="zh-CN" altLang="en-US" smtClean="0"/>
              <a:t>测试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CVS</a:t>
            </a:r>
            <a:r>
              <a:rPr lang="zh-CN" altLang="en-US" smtClean="0"/>
              <a:t>客户端：版本控制软件的连接客户端，使用时需要进行服务器端的配置</a:t>
            </a:r>
            <a:r>
              <a:rPr lang="zh-CN" altLang="en-US" smtClean="0"/>
              <a:t>； </a:t>
            </a:r>
            <a:endParaRPr lang="en-US" altLang="zh-CN" smtClean="0"/>
          </a:p>
          <a:p>
            <a:r>
              <a:rPr lang="en-US" smtClean="0"/>
              <a:t>GIT</a:t>
            </a:r>
            <a:r>
              <a:rPr lang="zh-CN" altLang="en-US" smtClean="0"/>
              <a:t>客户端：直接支持</a:t>
            </a:r>
            <a:r>
              <a:rPr lang="en-US" smtClean="0"/>
              <a:t>GIT</a:t>
            </a:r>
            <a:r>
              <a:rPr lang="zh-CN" altLang="en-US" smtClean="0"/>
              <a:t>版本控制工具的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插件开发：可以开发</a:t>
            </a:r>
            <a:r>
              <a:rPr lang="en-US" smtClean="0"/>
              <a:t>eclipse</a:t>
            </a:r>
            <a:r>
              <a:rPr lang="zh-CN" altLang="en-US" smtClean="0"/>
              <a:t>使用的各种插件，丰富开发工具的功能。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创建工作区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Eclipse</a:t>
            </a:r>
            <a:r>
              <a:rPr lang="zh-CN" altLang="en-US" sz="1800" smtClean="0"/>
              <a:t>之中所有的项目都是以工作区为主的，一个工作区中可以包含有多个项目，并且在第一次打开</a:t>
            </a:r>
            <a:r>
              <a:rPr lang="en-US" sz="1800" smtClean="0"/>
              <a:t>Eclipse</a:t>
            </a:r>
            <a:r>
              <a:rPr lang="zh-CN" altLang="en-US" sz="1800" smtClean="0"/>
              <a:t>时都会默认</a:t>
            </a:r>
            <a:r>
              <a:rPr lang="zh-CN" altLang="en-US" sz="1800" smtClean="0"/>
              <a:t>出现</a:t>
            </a:r>
            <a:r>
              <a:rPr lang="zh-CN" altLang="en-US" sz="1800" smtClean="0"/>
              <a:t>图所</a:t>
            </a:r>
            <a:r>
              <a:rPr lang="zh-CN" altLang="en-US" sz="1800" smtClean="0"/>
              <a:t>示的对话框，询问用户工作区的路径，如果觉得麻烦，用户也可以直接设置一个路径为默认工作目录，这样就不需要每次都进行选择了</a:t>
            </a:r>
            <a:endParaRPr lang="zh-CN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5" y="2357437"/>
            <a:ext cx="4572032" cy="237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370</Words>
  <PresentationFormat>全屏显示(16:9)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Eclipse</vt:lpstr>
      <vt:lpstr>Eclipse下载</vt:lpstr>
      <vt:lpstr>Eclipse开发支持</vt:lpstr>
      <vt:lpstr>创建工作区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207</cp:revision>
  <dcterms:created xsi:type="dcterms:W3CDTF">2015-01-02T11:02:54Z</dcterms:created>
  <dcterms:modified xsi:type="dcterms:W3CDTF">2017-02-08T00:43:59Z</dcterms:modified>
</cp:coreProperties>
</file>